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57" r:id="rId11"/>
    <p:sldId id="259" r:id="rId12"/>
    <p:sldId id="260" r:id="rId13"/>
    <p:sldId id="261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48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6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61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26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15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62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25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92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807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08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32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91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150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82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884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874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88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822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921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253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537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8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33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694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62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856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049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861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098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144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749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34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0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094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229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070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664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354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115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04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335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314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522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83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855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48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162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971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985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547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431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330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336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128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43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041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013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366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233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1219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365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123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89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98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7309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21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566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810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661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9633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49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250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139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20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128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270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10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5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3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558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524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47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237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8245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597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071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7286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97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6008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100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493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489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4261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330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207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395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681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734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1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4F32-3E28-482A-B04F-97750B75171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4BB7-CC12-44A5-A4D9-AC6BD84503D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6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9EE82-FAC1-41B2-85E4-DDFB60B8DE44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8C27-2406-4066-BBD7-B3E198B862F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6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F829-CDB0-4F0E-B498-C7E6357F80D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8253-32F4-4511-8E64-519B456CE59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6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D243-ACAF-4092-98BA-3A06EA85F98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04FC-10B7-4075-AC74-5DEF59196FA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6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EA0C-812C-4F67-95EA-C21991BA996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5219-6E49-4C86-B994-4573031CC73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6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5DBB-84B7-41C6-BCF7-350BB6ACB7C5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C0E6-2C38-4E97-96D9-ECB02813791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" y="0"/>
            <a:ext cx="9143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3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D852-4673-4639-80D3-B7EEE89E8FC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C053-6A54-4583-AC23-1507E98A3EC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6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7455-397A-4BE9-B0FE-9E39F79EC3F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C769-3CFE-4623-9A86-E373B4319A7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" y="0"/>
            <a:ext cx="9143194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EA4C8-E6B2-4DB2-BF5E-4EF2C84DE8D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2B97-EB23-4237-A732-5A7AD4EBC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8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87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93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94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0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5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4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興大百年校慶 封面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百年校慶 目錄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百年校慶 目錄2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百年校慶 內頁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百年校慶 內頁2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百年校慶 內頁3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百年校慶 內頁4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百年校慶 封底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7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Calibri Light</vt:lpstr>
      <vt:lpstr>興大百年校慶 封面</vt:lpstr>
      <vt:lpstr>百年校慶 目錄1</vt:lpstr>
      <vt:lpstr>百年校慶 目錄2</vt:lpstr>
      <vt:lpstr>百年校慶 內頁1</vt:lpstr>
      <vt:lpstr>百年校慶 內頁2</vt:lpstr>
      <vt:lpstr>百年校慶 內頁3</vt:lpstr>
      <vt:lpstr>百年校慶 內頁4</vt:lpstr>
      <vt:lpstr>百年校慶 封底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elise</dc:creator>
  <cp:lastModifiedBy>admin</cp:lastModifiedBy>
  <cp:revision>3</cp:revision>
  <dcterms:created xsi:type="dcterms:W3CDTF">2019-08-01T05:51:14Z</dcterms:created>
  <dcterms:modified xsi:type="dcterms:W3CDTF">2019-08-08T09:25:03Z</dcterms:modified>
</cp:coreProperties>
</file>