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56" r:id="rId7"/>
    <p:sldMasterId id="2147483732" r:id="rId8"/>
    <p:sldMasterId id="2147483772" r:id="rId9"/>
  </p:sldMasterIdLst>
  <p:sldIdLst>
    <p:sldId id="256" r:id="rId10"/>
    <p:sldId id="257" r:id="rId11"/>
    <p:sldId id="259" r:id="rId12"/>
    <p:sldId id="260" r:id="rId13"/>
    <p:sldId id="261" r:id="rId14"/>
    <p:sldId id="263" r:id="rId15"/>
    <p:sldId id="265" r:id="rId16"/>
  </p:sldIdLst>
  <p:sldSz cx="12192000" cy="6858000"/>
  <p:notesSz cx="6865938" cy="9994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97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52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06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62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97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29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52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08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83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02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61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07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643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72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41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37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667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680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03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842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245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4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4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566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20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072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708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725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969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96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05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337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28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9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13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185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265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362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203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045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4458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972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423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98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58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513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752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67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391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054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97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3064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836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911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76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276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645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1594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527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011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073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042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945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7461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028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26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921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7896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953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4640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21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38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90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93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57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10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1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0570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F735-2E19-4602-BBDA-847EBCA1B97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7618-EFCA-49D5-846F-131DB7D921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23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F735-2E19-4602-BBDA-847EBCA1B97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7618-EFCA-49D5-846F-131DB7D921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458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F735-2E19-4602-BBDA-847EBCA1B97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7618-EFCA-49D5-846F-131DB7D921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6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F735-2E19-4602-BBDA-847EBCA1B97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7618-EFCA-49D5-846F-131DB7D921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3622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F735-2E19-4602-BBDA-847EBCA1B97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7618-EFCA-49D5-846F-131DB7D921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0445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F735-2E19-4602-BBDA-847EBCA1B97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7618-EFCA-49D5-846F-131DB7D921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0844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F735-2E19-4602-BBDA-847EBCA1B97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7618-EFCA-49D5-846F-131DB7D921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7355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F735-2E19-4602-BBDA-847EBCA1B97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7618-EFCA-49D5-846F-131DB7D921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3047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F735-2E19-4602-BBDA-847EBCA1B97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7618-EFCA-49D5-846F-131DB7D921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3017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1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8960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499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2850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9699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4761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9111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6303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5143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6731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9673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10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84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F17CE-08DF-4FF1-BD0C-287DDE769C2A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99290-80FE-4767-9706-57522E19C1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6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8931-D6B7-44CE-BB8F-E679F2B12DB6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1C9EF-44CA-4D41-94DC-060A3D584D4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67368" cy="68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44E58-EAAA-4C5D-92D2-B35A950DC49D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3DD68-24C0-4128-99E4-AA1ABE40DE56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1411-C665-4FA3-859D-C3F29104102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39731-E822-4040-9433-059A5E3627F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34DD-E65C-4524-85B8-A6B758D3EC32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5003-F05C-42C5-9328-F1D6B5BC9EC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1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CE9E-2F4B-4BF2-9A8C-35A6DA4FCB3F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F119-04F5-4ACE-91F0-7914B88744E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1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7BFD0-CDAA-4E57-B4E7-EB25536F548E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3F4D-939E-4E08-BD06-09BC0273EE8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F735-2E19-4602-BBDA-847EBCA1B973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77618-EFCA-49D5-846F-131DB7D9213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" y="0"/>
            <a:ext cx="12190927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46E3-7A59-4D3A-A926-51494BB8BCE7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99E5-61B9-4A5B-A001-97D6C225E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91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5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1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2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3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4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7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997512"/>
      </p:ext>
    </p:extLst>
  </p:cSld>
  <p:clrMapOvr>
    <a:masterClrMapping/>
  </p:clrMapOvr>
</p:sld>
</file>

<file path=ppt/theme/theme1.xml><?xml version="1.0" encoding="utf-8"?>
<a:theme xmlns:a="http://schemas.openxmlformats.org/drawingml/2006/main" name="興大百年校慶 封面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百年校慶 目錄1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百年校慶 目錄2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百年校慶 內頁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百年校慶 內頁1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百年校慶 內頁2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百年校慶 內頁3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百年校慶 封底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7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Calibri Light</vt:lpstr>
      <vt:lpstr>興大百年校慶 封面</vt:lpstr>
      <vt:lpstr>百年校慶 目錄1</vt:lpstr>
      <vt:lpstr>百年校慶 目錄2</vt:lpstr>
      <vt:lpstr>百年校慶 內頁</vt:lpstr>
      <vt:lpstr>百年校慶 內頁1</vt:lpstr>
      <vt:lpstr>百年校慶 內頁2</vt:lpstr>
      <vt:lpstr>百年校慶 內頁3</vt:lpstr>
      <vt:lpstr>百年校慶 封底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elise</dc:creator>
  <cp:lastModifiedBy>admin</cp:lastModifiedBy>
  <cp:revision>6</cp:revision>
  <dcterms:created xsi:type="dcterms:W3CDTF">2019-08-01T03:44:51Z</dcterms:created>
  <dcterms:modified xsi:type="dcterms:W3CDTF">2019-08-08T09:33:16Z</dcterms:modified>
</cp:coreProperties>
</file>