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6858000" cy="9906000" type="A4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62" autoAdjust="0"/>
    <p:restoredTop sz="94660"/>
  </p:normalViewPr>
  <p:slideViewPr>
    <p:cSldViewPr snapToGrid="0" showGuides="1">
      <p:cViewPr>
        <p:scale>
          <a:sx n="90" d="100"/>
          <a:sy n="90" d="100"/>
        </p:scale>
        <p:origin x="3252" y="-36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7137" cy="513858"/>
          </a:xfrm>
          <a:prstGeom prst="rect">
            <a:avLst/>
          </a:prstGeom>
        </p:spPr>
        <p:txBody>
          <a:bodyPr vert="horz" lIns="94759" tIns="47380" rIns="94759" bIns="4738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0506" y="1"/>
            <a:ext cx="3077137" cy="513858"/>
          </a:xfrm>
          <a:prstGeom prst="rect">
            <a:avLst/>
          </a:prstGeom>
        </p:spPr>
        <p:txBody>
          <a:bodyPr vert="horz" lIns="94759" tIns="47380" rIns="94759" bIns="47380" rtlCol="0"/>
          <a:lstStyle>
            <a:lvl1pPr algn="r">
              <a:defRPr sz="1200"/>
            </a:lvl1pPr>
          </a:lstStyle>
          <a:p>
            <a:fld id="{5490A104-5AEE-436C-AE2B-F8A5DD162532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354263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59" tIns="47380" rIns="94759" bIns="4738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599" y="4925838"/>
            <a:ext cx="5680103" cy="4029040"/>
          </a:xfrm>
          <a:prstGeom prst="rect">
            <a:avLst/>
          </a:prstGeom>
        </p:spPr>
        <p:txBody>
          <a:bodyPr vert="horz" lIns="94759" tIns="47380" rIns="94759" bIns="4738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0755"/>
            <a:ext cx="3077137" cy="513858"/>
          </a:xfrm>
          <a:prstGeom prst="rect">
            <a:avLst/>
          </a:prstGeom>
        </p:spPr>
        <p:txBody>
          <a:bodyPr vert="horz" lIns="94759" tIns="47380" rIns="94759" bIns="4738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0506" y="9720755"/>
            <a:ext cx="3077137" cy="513858"/>
          </a:xfrm>
          <a:prstGeom prst="rect">
            <a:avLst/>
          </a:prstGeom>
        </p:spPr>
        <p:txBody>
          <a:bodyPr vert="horz" lIns="94759" tIns="47380" rIns="94759" bIns="47380" rtlCol="0" anchor="b"/>
          <a:lstStyle>
            <a:lvl1pPr algn="r">
              <a:defRPr sz="1200"/>
            </a:lvl1pPr>
          </a:lstStyle>
          <a:p>
            <a:fld id="{9BA51221-FCEE-41AC-9575-BFA12FA142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4527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51221-FCEE-41AC-9575-BFA12FA142F7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1951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06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31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2509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2151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339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3142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1499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981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8064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1741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6716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5B7BF-FDA7-4D43-8265-A1FC8BB36AC0}" type="datetimeFigureOut">
              <a:rPr lang="zh-TW" altLang="en-US" smtClean="0"/>
              <a:t>2026/7/16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06130-136D-4835-8C55-C8BE65C9DE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2899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yishih1978@g.ncu.edu.tw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98001" y="219202"/>
            <a:ext cx="6297386" cy="943684"/>
          </a:xfrm>
          <a:prstGeom prst="rect">
            <a:avLst/>
          </a:prstGeom>
          <a:pattFill prst="smConfetti">
            <a:fgClr>
              <a:schemeClr val="tx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837847" y="386633"/>
            <a:ext cx="5217694" cy="6278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738534" y="368145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誠徵研究助理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542179" y="1187093"/>
            <a:ext cx="5966084" cy="708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國立中興大學之「植物基因轉殖與基因編輯」核心實驗室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竭誠歡迎有志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從事植物基因功能研究人員。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542179" y="3363862"/>
            <a:ext cx="5966084" cy="1451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  <a:spcAft>
                <a:spcPts val="600"/>
              </a:spcAft>
            </a:pP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二、申請者資格：</a:t>
            </a:r>
            <a:endParaRPr lang="en-GB" altLang="zh-TW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ts val="2200"/>
              </a:lnSpc>
              <a:spcAft>
                <a:spcPts val="600"/>
              </a:spcAft>
              <a:buAutoNum type="arabicPeriod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具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植物、農學、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生命科學或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生物科技等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相關領域之學士學位。</a:t>
            </a:r>
            <a:endParaRPr lang="en-GB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ts val="2200"/>
              </a:lnSpc>
              <a:spcAft>
                <a:spcPts val="600"/>
              </a:spcAft>
              <a:buAutoNum type="arabicPeriod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有良好溝通協調能力及工作熱忱，樂意學習相關新技術。</a:t>
            </a:r>
            <a:endParaRPr lang="en-GB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ts val="2200"/>
              </a:lnSpc>
              <a:spcAft>
                <a:spcPts val="600"/>
              </a:spcAft>
              <a:buAutoNum type="arabicPeriod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有植物組織培養、或基因轉殖相關工作經驗者優先錄用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GB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042088" y="700555"/>
            <a:ext cx="992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2026. 7. 16</a:t>
            </a:r>
            <a:endParaRPr lang="zh-TW" alt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00B40536-CD9B-4157-ABD9-ACD2DBA9BA72}"/>
              </a:ext>
            </a:extLst>
          </p:cNvPr>
          <p:cNvSpPr txBox="1"/>
          <p:nvPr/>
        </p:nvSpPr>
        <p:spPr>
          <a:xfrm>
            <a:off x="542179" y="2033727"/>
            <a:ext cx="5966084" cy="1070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  <a:spcAft>
                <a:spcPts val="600"/>
              </a:spcAft>
            </a:pP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一、工作內容：</a:t>
            </a:r>
          </a:p>
          <a:p>
            <a:pPr>
              <a:lnSpc>
                <a:spcPts val="2200"/>
              </a:lnSpc>
              <a:spcAft>
                <a:spcPts val="600"/>
              </a:spcAft>
            </a:pP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</a:t>
            </a:r>
            <a:r>
              <a:rPr lang="zh-TW" altLang="en-US" sz="1600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學士級助理</a:t>
            </a:r>
            <a:r>
              <a:rPr lang="en-US" altLang="zh-TW" sz="1600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1600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en-US" altLang="zh-TW" sz="1600" u="sng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2200"/>
              </a:lnSpc>
              <a:spcAft>
                <a:spcPts val="600"/>
              </a:spcAft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進行植物基因轉殖及組織培養等。</a:t>
            </a:r>
            <a:endParaRPr lang="en-GB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B543E587-16B5-47B8-9100-2931E5B3D242}"/>
              </a:ext>
            </a:extLst>
          </p:cNvPr>
          <p:cNvSpPr txBox="1"/>
          <p:nvPr/>
        </p:nvSpPr>
        <p:spPr>
          <a:xfrm>
            <a:off x="438765" y="5454047"/>
            <a:ext cx="566721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 薪資待遇與福利</a:t>
            </a:r>
            <a:endParaRPr lang="en-GB" altLang="zh-TW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GB" altLang="zh-TW" sz="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985838" indent="-985838"/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薪資標準：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依中興大學敘薪標準（學士級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38,000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起）＋年資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經驗加薪＋勞健保＋年終獎金。。</a:t>
            </a:r>
            <a:endParaRPr lang="en-GB" altLang="zh-TW" sz="1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工作地點</a:t>
            </a:r>
            <a:r>
              <a:rPr lang="en-US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中興大學 生物科技發展中心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樓。</a:t>
            </a:r>
            <a:endParaRPr lang="en-GB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工作時間：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115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日起，或可協議之時間。</a:t>
            </a:r>
            <a:endParaRPr lang="en-GB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61302E26-76AD-4882-BB17-FF892BAA7AC9}"/>
              </a:ext>
            </a:extLst>
          </p:cNvPr>
          <p:cNvSpPr txBox="1"/>
          <p:nvPr/>
        </p:nvSpPr>
        <p:spPr>
          <a:xfrm>
            <a:off x="438765" y="7207974"/>
            <a:ext cx="581417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 應徵方式</a:t>
            </a:r>
            <a:endParaRPr lang="en-GB" altLang="zh-TW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截止日期： 中華民國 </a:t>
            </a:r>
            <a:r>
              <a:rPr lang="en-US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115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lang="en-US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GB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30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en-GB" altLang="zh-TW" sz="1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意者請備履歷、自傳及專題報告，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e-mail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至：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yishih1978@g.ncu.edu.tw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陳博士收</a:t>
            </a:r>
            <a:endParaRPr lang="en-GB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altLang="zh-TW" sz="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面試通知：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經審核通過者，將以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e-mail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或電話通知。</a:t>
            </a:r>
            <a:endParaRPr lang="en-GB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79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2326</TotalTime>
  <Words>214</Words>
  <Application>Microsoft Office PowerPoint</Application>
  <PresentationFormat>A4 紙張 (210x297 公釐)</PresentationFormat>
  <Paragraphs>22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93</cp:revision>
  <cp:lastPrinted>2023-04-14T03:16:18Z</cp:lastPrinted>
  <dcterms:created xsi:type="dcterms:W3CDTF">2018-06-14T02:09:52Z</dcterms:created>
  <dcterms:modified xsi:type="dcterms:W3CDTF">2026-07-16T04:38:21Z</dcterms:modified>
</cp:coreProperties>
</file>