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61" r:id="rId3"/>
    <p:sldId id="260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789C"/>
    <a:srgbClr val="009999"/>
    <a:srgbClr val="005E88"/>
    <a:srgbClr val="3080E0"/>
    <a:srgbClr val="0099CC"/>
    <a:srgbClr val="333399"/>
    <a:srgbClr val="FF9900"/>
    <a:srgbClr val="3399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1860" autoAdjust="0"/>
    <p:restoredTop sz="94660"/>
  </p:normalViewPr>
  <p:slideViewPr>
    <p:cSldViewPr>
      <p:cViewPr>
        <p:scale>
          <a:sx n="91" d="100"/>
          <a:sy n="91" d="100"/>
        </p:scale>
        <p:origin x="-2178" y="-4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380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23291A-1882-4E55-AD5A-DD747D7B4A3B}" type="datetimeFigureOut">
              <a:rPr lang="zh-TW" altLang="en-US" smtClean="0"/>
              <a:t>2013/12/9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270501-02BF-4915-8E11-E4F6D5FF0C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11074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31A9DC-B7EA-4A79-BC2A-F40EED0229FF}" type="datetimeFigureOut">
              <a:rPr lang="zh-TW" altLang="en-US" smtClean="0"/>
              <a:t>2013/12/9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DCEB96-360B-494E-8ADE-1EF16DFFBB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95875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468" y="-8377"/>
            <a:ext cx="9240594" cy="6919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205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內容版面配置區 2"/>
          <p:cNvSpPr>
            <a:spLocks noGrp="1"/>
          </p:cNvSpPr>
          <p:nvPr>
            <p:ph sz="half" idx="10"/>
          </p:nvPr>
        </p:nvSpPr>
        <p:spPr>
          <a:xfrm>
            <a:off x="395536" y="908720"/>
            <a:ext cx="8352928" cy="5256584"/>
          </a:xfrm>
        </p:spPr>
        <p:txBody>
          <a:bodyPr vert="eaVert"/>
          <a:lstStyle>
            <a:lvl1pPr marL="342900" indent="-342900">
              <a:buFontTx/>
              <a:buBlip>
                <a:blip r:embed="rId2"/>
              </a:buBlip>
              <a:defRPr lang="zh-TW" altLang="en-US" sz="2800" kern="1200" dirty="0" smtClean="0">
                <a:solidFill>
                  <a:srgbClr val="0099CC"/>
                </a:solidFill>
                <a:latin typeface="+mj-ea"/>
                <a:ea typeface="+mj-ea"/>
                <a:cs typeface="+mn-cs"/>
              </a:defRPr>
            </a:lvl1pPr>
            <a:lvl2pPr>
              <a:defRPr lang="zh-TW" altLang="en-US" sz="2400" kern="1200" dirty="0" smtClean="0">
                <a:solidFill>
                  <a:srgbClr val="0070C0"/>
                </a:solidFill>
                <a:latin typeface="+mj-ea"/>
                <a:ea typeface="+mj-ea"/>
                <a:cs typeface="+mn-cs"/>
              </a:defRPr>
            </a:lvl2pPr>
            <a:lvl3pPr marL="1144588" indent="-342900">
              <a:defRPr lang="zh-TW" altLang="en-US" sz="2000" kern="1200" dirty="0" smtClean="0">
                <a:solidFill>
                  <a:srgbClr val="00B0F0"/>
                </a:solidFill>
                <a:latin typeface="+mj-ea"/>
                <a:ea typeface="+mj-ea"/>
                <a:cs typeface="+mn-cs"/>
              </a:defRPr>
            </a:lvl3pPr>
            <a:lvl4pPr>
              <a:defRPr lang="zh-TW" altLang="en-US" sz="1800" kern="1200" dirty="0" smtClean="0">
                <a:solidFill>
                  <a:srgbClr val="00B050"/>
                </a:solidFill>
                <a:latin typeface="+mj-ea"/>
                <a:ea typeface="+mj-ea"/>
                <a:cs typeface="+mn-cs"/>
              </a:defRPr>
            </a:lvl4pPr>
            <a:lvl5pPr>
              <a:defRPr lang="en-US" altLang="zh-TW" sz="1800" kern="12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j-ea"/>
                <a:ea typeface="+mj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marL="1030288" lvl="2" indent="-228600" algn="l" defTabSz="914400" rtl="0" eaLnBrk="1" latinLnBrk="0" hangingPunct="1">
              <a:lnSpc>
                <a:spcPct val="100000"/>
              </a:lnSpc>
              <a:spcBef>
                <a:spcPct val="25000"/>
              </a:spcBef>
              <a:buFont typeface="Arial" pitchFamily="34" charset="0"/>
              <a:buChar char="•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  <a:p>
            <a:pPr lvl="0"/>
            <a:endParaRPr lang="zh-TW" altLang="en-US" dirty="0"/>
          </a:p>
        </p:txBody>
      </p:sp>
      <p:sp>
        <p:nvSpPr>
          <p:cNvPr id="4" name="標題 1"/>
          <p:cNvSpPr>
            <a:spLocks noGrp="1"/>
          </p:cNvSpPr>
          <p:nvPr>
            <p:ph type="title" hasCustomPrompt="1"/>
          </p:nvPr>
        </p:nvSpPr>
        <p:spPr>
          <a:xfrm>
            <a:off x="395536" y="116632"/>
            <a:ext cx="7416824" cy="64807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zh-TW" altLang="en-US" dirty="0" smtClean="0"/>
              <a:t>一、標題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5137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 txBox="1">
            <a:spLocks/>
          </p:cNvSpPr>
          <p:nvPr userDrawn="1"/>
        </p:nvSpPr>
        <p:spPr>
          <a:xfrm>
            <a:off x="8100392" y="908720"/>
            <a:ext cx="720080" cy="5256584"/>
          </a:xfrm>
          <a:prstGeom prst="rect">
            <a:avLst/>
          </a:prstGeom>
        </p:spPr>
        <p:txBody>
          <a:bodyPr vert="eaVert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002060"/>
                </a:solidFill>
                <a:latin typeface="+mj-ea"/>
                <a:ea typeface="+mj-ea"/>
                <a:cs typeface="+mj-cs"/>
              </a:defRPr>
            </a:lvl1pPr>
          </a:lstStyle>
          <a:p>
            <a:r>
              <a:rPr lang="zh-TW" altLang="en-US" sz="3200" b="1" kern="1200" dirty="0" smtClean="0">
                <a:solidFill>
                  <a:srgbClr val="008000"/>
                </a:solidFill>
                <a:latin typeface="+mj-ea"/>
                <a:ea typeface="+mj-ea"/>
                <a:cs typeface="+mj-cs"/>
              </a:rPr>
              <a:t>一、標題</a:t>
            </a:r>
            <a:endParaRPr lang="zh-TW" altLang="en-US" sz="3200" b="1" kern="1200" dirty="0">
              <a:solidFill>
                <a:srgbClr val="008000"/>
              </a:solidFill>
              <a:latin typeface="+mj-ea"/>
              <a:ea typeface="+mj-ea"/>
              <a:cs typeface="+mj-cs"/>
            </a:endParaRPr>
          </a:p>
        </p:txBody>
      </p:sp>
      <p:sp>
        <p:nvSpPr>
          <p:cNvPr id="9" name="內容版面配置區 2"/>
          <p:cNvSpPr>
            <a:spLocks noGrp="1"/>
          </p:cNvSpPr>
          <p:nvPr>
            <p:ph sz="half" idx="10"/>
          </p:nvPr>
        </p:nvSpPr>
        <p:spPr>
          <a:xfrm>
            <a:off x="395536" y="908720"/>
            <a:ext cx="7632848" cy="5256584"/>
          </a:xfrm>
        </p:spPr>
        <p:txBody>
          <a:bodyPr vert="eaVert"/>
          <a:lstStyle>
            <a:lvl1pPr marL="342900" indent="-342900">
              <a:buFontTx/>
              <a:buBlip>
                <a:blip r:embed="rId2"/>
              </a:buBlip>
              <a:defRPr lang="zh-TW" altLang="en-US" sz="2800" kern="1200" dirty="0" smtClean="0">
                <a:solidFill>
                  <a:srgbClr val="0099CC"/>
                </a:solidFill>
                <a:latin typeface="+mj-ea"/>
                <a:ea typeface="+mj-ea"/>
                <a:cs typeface="+mn-cs"/>
              </a:defRPr>
            </a:lvl1pPr>
            <a:lvl2pPr>
              <a:defRPr lang="zh-TW" altLang="en-US" sz="2400" kern="1200" dirty="0" smtClean="0">
                <a:solidFill>
                  <a:srgbClr val="0070C0"/>
                </a:solidFill>
                <a:latin typeface="+mj-ea"/>
                <a:ea typeface="+mj-ea"/>
                <a:cs typeface="+mn-cs"/>
              </a:defRPr>
            </a:lvl2pPr>
            <a:lvl3pPr marL="1144588" indent="-342900">
              <a:defRPr lang="zh-TW" altLang="en-US" sz="2000" kern="1200" dirty="0" smtClean="0">
                <a:solidFill>
                  <a:srgbClr val="00B0F0"/>
                </a:solidFill>
                <a:latin typeface="+mj-ea"/>
                <a:ea typeface="+mj-ea"/>
                <a:cs typeface="+mn-cs"/>
              </a:defRPr>
            </a:lvl3pPr>
            <a:lvl4pPr>
              <a:defRPr lang="zh-TW" altLang="en-US" sz="1800" kern="1200" dirty="0" smtClean="0">
                <a:solidFill>
                  <a:srgbClr val="00B050"/>
                </a:solidFill>
                <a:latin typeface="+mj-ea"/>
                <a:ea typeface="+mj-ea"/>
                <a:cs typeface="+mn-cs"/>
              </a:defRPr>
            </a:lvl4pPr>
            <a:lvl5pPr>
              <a:defRPr lang="en-US" altLang="zh-TW" sz="1800" kern="12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j-ea"/>
                <a:ea typeface="+mj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marL="1030288" lvl="2" indent="-228600" algn="l" defTabSz="914400" rtl="0" eaLnBrk="1" latinLnBrk="0" hangingPunct="1">
              <a:lnSpc>
                <a:spcPct val="100000"/>
              </a:lnSpc>
              <a:spcBef>
                <a:spcPct val="25000"/>
              </a:spcBef>
              <a:buFont typeface="Arial" pitchFamily="34" charset="0"/>
              <a:buChar char="•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  <a:p>
            <a:pPr lvl="0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79325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>
          <a:xfrm>
            <a:off x="395536" y="116632"/>
            <a:ext cx="7416824" cy="64807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zh-TW" altLang="en-US" dirty="0" smtClean="0"/>
              <a:t>一、標題</a:t>
            </a:r>
            <a:endParaRPr lang="zh-TW" altLang="en-US" dirty="0"/>
          </a:p>
        </p:txBody>
      </p:sp>
      <p:sp>
        <p:nvSpPr>
          <p:cNvPr id="8" name="內容版面配置區 2"/>
          <p:cNvSpPr>
            <a:spLocks noGrp="1"/>
          </p:cNvSpPr>
          <p:nvPr>
            <p:ph sz="half" idx="1"/>
          </p:nvPr>
        </p:nvSpPr>
        <p:spPr>
          <a:xfrm>
            <a:off x="467544" y="980728"/>
            <a:ext cx="8352928" cy="5184576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 lang="zh-TW" altLang="en-US" sz="2800" kern="1200" dirty="0" smtClean="0">
                <a:solidFill>
                  <a:srgbClr val="0099CC"/>
                </a:solidFill>
                <a:latin typeface="+mj-ea"/>
                <a:ea typeface="+mj-ea"/>
                <a:cs typeface="+mn-cs"/>
              </a:defRPr>
            </a:lvl1pPr>
            <a:lvl2pPr>
              <a:defRPr lang="zh-TW" altLang="en-US" sz="24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  <a:cs typeface="+mn-cs"/>
              </a:defRPr>
            </a:lvl2pPr>
            <a:lvl3pPr marL="1144588" indent="-342900">
              <a:defRPr lang="zh-TW" altLang="en-US" sz="2000" kern="1200" dirty="0" smtClean="0">
                <a:solidFill>
                  <a:srgbClr val="00B0F0"/>
                </a:solidFill>
                <a:latin typeface="+mj-ea"/>
                <a:ea typeface="+mj-ea"/>
                <a:cs typeface="+mn-cs"/>
              </a:defRPr>
            </a:lvl3pPr>
            <a:lvl4pPr>
              <a:defRPr lang="zh-TW" altLang="en-US" sz="1800" kern="1200" dirty="0" smtClean="0">
                <a:solidFill>
                  <a:srgbClr val="00B050"/>
                </a:solidFill>
                <a:latin typeface="+mj-ea"/>
                <a:ea typeface="+mj-ea"/>
                <a:cs typeface="+mn-cs"/>
              </a:defRPr>
            </a:lvl4pPr>
            <a:lvl5pPr>
              <a:defRPr lang="en-US" altLang="zh-TW" sz="1800" kern="12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j-ea"/>
                <a:ea typeface="+mj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marL="1030288" lvl="2" indent="-228600" algn="l" defTabSz="914400" rtl="0" eaLnBrk="1" latinLnBrk="0" hangingPunct="1">
              <a:lnSpc>
                <a:spcPct val="100000"/>
              </a:lnSpc>
              <a:spcBef>
                <a:spcPct val="25000"/>
              </a:spcBef>
              <a:buFont typeface="Arial" pitchFamily="34" charset="0"/>
              <a:buChar char="•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  <a:p>
            <a:pPr lvl="0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719937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5301208"/>
            <a:ext cx="8027169" cy="755799"/>
          </a:xfrm>
        </p:spPr>
        <p:txBody>
          <a:bodyPr anchor="t"/>
          <a:lstStyle>
            <a:lvl1pPr algn="l">
              <a:defRPr sz="4000" b="1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4" name="內容版面配置區 2"/>
          <p:cNvSpPr>
            <a:spLocks noGrp="1"/>
          </p:cNvSpPr>
          <p:nvPr>
            <p:ph sz="half" idx="1"/>
          </p:nvPr>
        </p:nvSpPr>
        <p:spPr>
          <a:xfrm>
            <a:off x="467544" y="980728"/>
            <a:ext cx="8064896" cy="4176464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 lang="zh-TW" altLang="en-US" sz="2800" kern="1200" dirty="0" smtClean="0">
                <a:solidFill>
                  <a:srgbClr val="0099CC"/>
                </a:solidFill>
                <a:latin typeface="+mj-ea"/>
                <a:ea typeface="+mj-ea"/>
                <a:cs typeface="+mn-cs"/>
              </a:defRPr>
            </a:lvl1pPr>
            <a:lvl2pPr>
              <a:defRPr lang="zh-TW" altLang="en-US" sz="2400" kern="1200" dirty="0" smtClean="0">
                <a:solidFill>
                  <a:srgbClr val="0070C0"/>
                </a:solidFill>
                <a:latin typeface="+mj-ea"/>
                <a:ea typeface="+mj-ea"/>
                <a:cs typeface="+mn-cs"/>
              </a:defRPr>
            </a:lvl2pPr>
            <a:lvl3pPr marL="1144588" indent="-342900">
              <a:defRPr lang="zh-TW" altLang="en-US" sz="2000" kern="1200" dirty="0" smtClean="0">
                <a:solidFill>
                  <a:srgbClr val="00B0F0"/>
                </a:solidFill>
                <a:latin typeface="+mj-ea"/>
                <a:ea typeface="+mj-ea"/>
                <a:cs typeface="+mn-cs"/>
              </a:defRPr>
            </a:lvl3pPr>
            <a:lvl4pPr>
              <a:defRPr lang="zh-TW" altLang="en-US" sz="1800" kern="1200" dirty="0" smtClean="0">
                <a:solidFill>
                  <a:srgbClr val="00B050"/>
                </a:solidFill>
                <a:latin typeface="+mj-ea"/>
                <a:ea typeface="+mj-ea"/>
                <a:cs typeface="+mn-cs"/>
              </a:defRPr>
            </a:lvl4pPr>
            <a:lvl5pPr>
              <a:defRPr lang="en-US" altLang="zh-TW" sz="1800" kern="12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j-ea"/>
                <a:ea typeface="+mj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marL="1030288" lvl="2" indent="-228600" algn="l" defTabSz="914400" rtl="0" eaLnBrk="1" latinLnBrk="0" hangingPunct="1">
              <a:lnSpc>
                <a:spcPct val="100000"/>
              </a:lnSpc>
              <a:spcBef>
                <a:spcPct val="25000"/>
              </a:spcBef>
              <a:buFont typeface="Arial" pitchFamily="34" charset="0"/>
              <a:buChar char="•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  <a:p>
            <a:pPr lvl="0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676922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內容版面配置區 2"/>
          <p:cNvSpPr>
            <a:spLocks noGrp="1"/>
          </p:cNvSpPr>
          <p:nvPr>
            <p:ph sz="half" idx="10"/>
          </p:nvPr>
        </p:nvSpPr>
        <p:spPr>
          <a:xfrm>
            <a:off x="395536" y="908720"/>
            <a:ext cx="4104456" cy="5256584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 lang="zh-TW" altLang="en-US" sz="2800" kern="1200" dirty="0" smtClean="0">
                <a:solidFill>
                  <a:srgbClr val="0099CC"/>
                </a:solidFill>
                <a:latin typeface="+mj-ea"/>
                <a:ea typeface="+mj-ea"/>
                <a:cs typeface="+mn-cs"/>
              </a:defRPr>
            </a:lvl1pPr>
            <a:lvl2pPr>
              <a:defRPr lang="zh-TW" altLang="en-US" sz="2400" kern="1200" dirty="0" smtClean="0">
                <a:solidFill>
                  <a:srgbClr val="0070C0"/>
                </a:solidFill>
                <a:latin typeface="+mj-ea"/>
                <a:ea typeface="+mj-ea"/>
                <a:cs typeface="+mn-cs"/>
              </a:defRPr>
            </a:lvl2pPr>
            <a:lvl3pPr marL="1144588" indent="-342900">
              <a:defRPr lang="zh-TW" altLang="en-US" sz="2000" kern="1200" dirty="0" smtClean="0">
                <a:solidFill>
                  <a:srgbClr val="00B0F0"/>
                </a:solidFill>
                <a:latin typeface="+mj-ea"/>
                <a:ea typeface="+mj-ea"/>
                <a:cs typeface="+mn-cs"/>
              </a:defRPr>
            </a:lvl3pPr>
            <a:lvl4pPr>
              <a:defRPr lang="zh-TW" altLang="en-US" sz="1800" kern="1200" dirty="0" smtClean="0">
                <a:solidFill>
                  <a:srgbClr val="00B050"/>
                </a:solidFill>
                <a:latin typeface="+mj-ea"/>
                <a:ea typeface="+mj-ea"/>
                <a:cs typeface="+mn-cs"/>
              </a:defRPr>
            </a:lvl4pPr>
            <a:lvl5pPr>
              <a:defRPr lang="en-US" altLang="zh-TW" sz="1800" kern="12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j-ea"/>
                <a:ea typeface="+mj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marL="1030288" lvl="2" indent="-228600" algn="l" defTabSz="914400" rtl="0" eaLnBrk="1" latinLnBrk="0" hangingPunct="1">
              <a:lnSpc>
                <a:spcPct val="100000"/>
              </a:lnSpc>
              <a:spcBef>
                <a:spcPct val="25000"/>
              </a:spcBef>
              <a:buFont typeface="Arial" pitchFamily="34" charset="0"/>
              <a:buChar char="•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  <a:p>
            <a:pPr lvl="0"/>
            <a:endParaRPr lang="zh-TW" altLang="en-US" dirty="0"/>
          </a:p>
        </p:txBody>
      </p:sp>
      <p:sp>
        <p:nvSpPr>
          <p:cNvPr id="5" name="標題 1"/>
          <p:cNvSpPr>
            <a:spLocks noGrp="1"/>
          </p:cNvSpPr>
          <p:nvPr>
            <p:ph type="title" hasCustomPrompt="1"/>
          </p:nvPr>
        </p:nvSpPr>
        <p:spPr>
          <a:xfrm>
            <a:off x="395536" y="116632"/>
            <a:ext cx="7416824" cy="64807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zh-TW" altLang="en-US" dirty="0" smtClean="0"/>
              <a:t>一、標題</a:t>
            </a:r>
            <a:endParaRPr lang="zh-TW" altLang="en-US" dirty="0"/>
          </a:p>
        </p:txBody>
      </p:sp>
      <p:sp>
        <p:nvSpPr>
          <p:cNvPr id="6" name="內容版面配置區 2"/>
          <p:cNvSpPr>
            <a:spLocks noGrp="1"/>
          </p:cNvSpPr>
          <p:nvPr>
            <p:ph sz="half" idx="11"/>
          </p:nvPr>
        </p:nvSpPr>
        <p:spPr>
          <a:xfrm>
            <a:off x="4644008" y="908720"/>
            <a:ext cx="4104456" cy="5256584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 lang="zh-TW" altLang="en-US" sz="2800" kern="1200" dirty="0" smtClean="0">
                <a:solidFill>
                  <a:srgbClr val="0099CC"/>
                </a:solidFill>
                <a:latin typeface="+mj-ea"/>
                <a:ea typeface="+mj-ea"/>
                <a:cs typeface="+mn-cs"/>
              </a:defRPr>
            </a:lvl1pPr>
            <a:lvl2pPr>
              <a:defRPr lang="zh-TW" altLang="en-US" sz="2400" kern="1200" dirty="0" smtClean="0">
                <a:solidFill>
                  <a:srgbClr val="0070C0"/>
                </a:solidFill>
                <a:latin typeface="+mj-ea"/>
                <a:ea typeface="+mj-ea"/>
                <a:cs typeface="+mn-cs"/>
              </a:defRPr>
            </a:lvl2pPr>
            <a:lvl3pPr marL="1144588" indent="-342900">
              <a:defRPr lang="zh-TW" altLang="en-US" sz="2000" kern="1200" dirty="0" smtClean="0">
                <a:solidFill>
                  <a:srgbClr val="00B0F0"/>
                </a:solidFill>
                <a:latin typeface="+mj-ea"/>
                <a:ea typeface="+mj-ea"/>
                <a:cs typeface="+mn-cs"/>
              </a:defRPr>
            </a:lvl3pPr>
            <a:lvl4pPr>
              <a:defRPr lang="zh-TW" altLang="en-US" sz="1800" kern="1200" dirty="0" smtClean="0">
                <a:solidFill>
                  <a:srgbClr val="00B050"/>
                </a:solidFill>
                <a:latin typeface="+mj-ea"/>
                <a:ea typeface="+mj-ea"/>
                <a:cs typeface="+mn-cs"/>
              </a:defRPr>
            </a:lvl4pPr>
            <a:lvl5pPr>
              <a:defRPr lang="en-US" altLang="zh-TW" sz="1800" kern="12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j-ea"/>
                <a:ea typeface="+mj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marL="1030288" lvl="2" indent="-228600" algn="l" defTabSz="914400" rtl="0" eaLnBrk="1" latinLnBrk="0" hangingPunct="1">
              <a:lnSpc>
                <a:spcPct val="100000"/>
              </a:lnSpc>
              <a:spcBef>
                <a:spcPct val="25000"/>
              </a:spcBef>
              <a:buFont typeface="Arial" pitchFamily="34" charset="0"/>
              <a:buChar char="•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  <a:p>
            <a:pPr lvl="0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94334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72FA1"/>
                </a:solidFill>
                <a:latin typeface="+mj-ea"/>
                <a:ea typeface="+mj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12" name="內容版面配置區 2"/>
          <p:cNvSpPr>
            <a:spLocks noGrp="1"/>
          </p:cNvSpPr>
          <p:nvPr>
            <p:ph sz="half" idx="10"/>
          </p:nvPr>
        </p:nvSpPr>
        <p:spPr>
          <a:xfrm>
            <a:off x="467544" y="1772816"/>
            <a:ext cx="4032448" cy="4392487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 lang="zh-TW" altLang="en-US" sz="2800" kern="1200" dirty="0" smtClean="0">
                <a:solidFill>
                  <a:srgbClr val="0099CC"/>
                </a:solidFill>
                <a:latin typeface="+mj-ea"/>
                <a:ea typeface="+mj-ea"/>
                <a:cs typeface="+mn-cs"/>
              </a:defRPr>
            </a:lvl1pPr>
            <a:lvl2pPr>
              <a:defRPr lang="zh-TW" altLang="en-US" sz="2400" kern="1200" dirty="0" smtClean="0">
                <a:solidFill>
                  <a:srgbClr val="0070C0"/>
                </a:solidFill>
                <a:latin typeface="+mj-ea"/>
                <a:ea typeface="+mj-ea"/>
                <a:cs typeface="+mn-cs"/>
              </a:defRPr>
            </a:lvl2pPr>
            <a:lvl3pPr marL="1144588" indent="-342900">
              <a:defRPr lang="zh-TW" altLang="en-US" sz="2000" kern="1200" dirty="0" smtClean="0">
                <a:solidFill>
                  <a:srgbClr val="00B0F0"/>
                </a:solidFill>
                <a:latin typeface="+mj-ea"/>
                <a:ea typeface="+mj-ea"/>
                <a:cs typeface="+mn-cs"/>
              </a:defRPr>
            </a:lvl3pPr>
            <a:lvl4pPr>
              <a:defRPr lang="zh-TW" altLang="en-US" sz="1800" kern="1200" dirty="0" smtClean="0">
                <a:solidFill>
                  <a:srgbClr val="00B050"/>
                </a:solidFill>
                <a:latin typeface="+mj-ea"/>
                <a:ea typeface="+mj-ea"/>
                <a:cs typeface="+mn-cs"/>
              </a:defRPr>
            </a:lvl4pPr>
            <a:lvl5pPr>
              <a:defRPr lang="en-US" altLang="zh-TW" sz="1800" kern="12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j-ea"/>
                <a:ea typeface="+mj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marL="1030288" lvl="2" indent="-228600" algn="l" defTabSz="914400" rtl="0" eaLnBrk="1" latinLnBrk="0" hangingPunct="1">
              <a:lnSpc>
                <a:spcPct val="100000"/>
              </a:lnSpc>
              <a:spcBef>
                <a:spcPct val="25000"/>
              </a:spcBef>
              <a:buFont typeface="Arial" pitchFamily="34" charset="0"/>
              <a:buChar char="•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  <a:p>
            <a:pPr lvl="0"/>
            <a:endParaRPr lang="zh-TW" altLang="en-US" dirty="0"/>
          </a:p>
        </p:txBody>
      </p:sp>
      <p:sp>
        <p:nvSpPr>
          <p:cNvPr id="13" name="內容版面配置區 2"/>
          <p:cNvSpPr>
            <a:spLocks noGrp="1"/>
          </p:cNvSpPr>
          <p:nvPr>
            <p:ph sz="half" idx="11"/>
          </p:nvPr>
        </p:nvSpPr>
        <p:spPr>
          <a:xfrm>
            <a:off x="4644008" y="1772816"/>
            <a:ext cx="4032448" cy="4392487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 lang="zh-TW" altLang="en-US" sz="2800" kern="1200" dirty="0" smtClean="0">
                <a:solidFill>
                  <a:srgbClr val="0099CC"/>
                </a:solidFill>
                <a:latin typeface="+mj-ea"/>
                <a:ea typeface="+mj-ea"/>
                <a:cs typeface="+mn-cs"/>
              </a:defRPr>
            </a:lvl1pPr>
            <a:lvl2pPr>
              <a:defRPr lang="zh-TW" altLang="en-US" sz="2400" kern="1200" dirty="0" smtClean="0">
                <a:solidFill>
                  <a:srgbClr val="0070C0"/>
                </a:solidFill>
                <a:latin typeface="+mj-ea"/>
                <a:ea typeface="+mj-ea"/>
                <a:cs typeface="+mn-cs"/>
              </a:defRPr>
            </a:lvl2pPr>
            <a:lvl3pPr marL="1144588" indent="-342900">
              <a:defRPr lang="zh-TW" altLang="en-US" sz="2000" kern="1200" dirty="0" smtClean="0">
                <a:solidFill>
                  <a:srgbClr val="00B0F0"/>
                </a:solidFill>
                <a:latin typeface="+mj-ea"/>
                <a:ea typeface="+mj-ea"/>
                <a:cs typeface="+mn-cs"/>
              </a:defRPr>
            </a:lvl3pPr>
            <a:lvl4pPr>
              <a:defRPr lang="zh-TW" altLang="en-US" sz="1800" kern="1200" dirty="0" smtClean="0">
                <a:solidFill>
                  <a:srgbClr val="00B050"/>
                </a:solidFill>
                <a:latin typeface="+mj-ea"/>
                <a:ea typeface="+mj-ea"/>
                <a:cs typeface="+mn-cs"/>
              </a:defRPr>
            </a:lvl4pPr>
            <a:lvl5pPr>
              <a:defRPr lang="en-US" altLang="zh-TW" sz="1800" kern="12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j-ea"/>
                <a:ea typeface="+mj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marL="1030288" lvl="2" indent="-228600" algn="l" defTabSz="914400" rtl="0" eaLnBrk="1" latinLnBrk="0" hangingPunct="1">
              <a:lnSpc>
                <a:spcPct val="100000"/>
              </a:lnSpc>
              <a:spcBef>
                <a:spcPct val="25000"/>
              </a:spcBef>
              <a:buFont typeface="Arial" pitchFamily="34" charset="0"/>
              <a:buChar char="•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  <a:p>
            <a:pPr lvl="0"/>
            <a:endParaRPr lang="zh-TW" altLang="en-US" dirty="0"/>
          </a:p>
        </p:txBody>
      </p:sp>
      <p:sp>
        <p:nvSpPr>
          <p:cNvPr id="14" name="文字版面配置區 2"/>
          <p:cNvSpPr>
            <a:spLocks noGrp="1"/>
          </p:cNvSpPr>
          <p:nvPr>
            <p:ph type="body" idx="12"/>
          </p:nvPr>
        </p:nvSpPr>
        <p:spPr>
          <a:xfrm>
            <a:off x="4644008" y="980728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72FA1"/>
                </a:solidFill>
                <a:latin typeface="+mj-ea"/>
                <a:ea typeface="+mj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7" name="標題 1"/>
          <p:cNvSpPr>
            <a:spLocks noGrp="1"/>
          </p:cNvSpPr>
          <p:nvPr>
            <p:ph type="title" hasCustomPrompt="1"/>
          </p:nvPr>
        </p:nvSpPr>
        <p:spPr>
          <a:xfrm>
            <a:off x="395536" y="116632"/>
            <a:ext cx="7416824" cy="64807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zh-TW" altLang="en-US" dirty="0" smtClean="0"/>
              <a:t>一、標題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24653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 hasCustomPrompt="1"/>
          </p:nvPr>
        </p:nvSpPr>
        <p:spPr>
          <a:xfrm>
            <a:off x="395536" y="116632"/>
            <a:ext cx="7416824" cy="64807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zh-TW" altLang="en-US" dirty="0" smtClean="0"/>
              <a:t>一、標題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31362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84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980728"/>
            <a:ext cx="2746648" cy="5145435"/>
          </a:xfrm>
        </p:spPr>
        <p:txBody>
          <a:bodyPr/>
          <a:lstStyle>
            <a:lvl1pPr marL="0" indent="0">
              <a:buNone/>
              <a:defRPr sz="1400">
                <a:solidFill>
                  <a:srgbClr val="072FA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10" name="內容版面配置區 2"/>
          <p:cNvSpPr>
            <a:spLocks noGrp="1"/>
          </p:cNvSpPr>
          <p:nvPr>
            <p:ph sz="half" idx="10"/>
          </p:nvPr>
        </p:nvSpPr>
        <p:spPr>
          <a:xfrm>
            <a:off x="3491880" y="980728"/>
            <a:ext cx="5184576" cy="5184576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 lang="zh-TW" altLang="en-US" sz="2800" kern="1200" dirty="0" smtClean="0">
                <a:solidFill>
                  <a:srgbClr val="0099CC"/>
                </a:solidFill>
                <a:latin typeface="+mj-ea"/>
                <a:ea typeface="+mj-ea"/>
                <a:cs typeface="+mn-cs"/>
              </a:defRPr>
            </a:lvl1pPr>
            <a:lvl2pPr>
              <a:defRPr lang="zh-TW" altLang="en-US" sz="2400" kern="1200" dirty="0" smtClean="0">
                <a:solidFill>
                  <a:srgbClr val="0070C0"/>
                </a:solidFill>
                <a:latin typeface="+mj-ea"/>
                <a:ea typeface="+mj-ea"/>
                <a:cs typeface="+mn-cs"/>
              </a:defRPr>
            </a:lvl2pPr>
            <a:lvl3pPr marL="1144588" indent="-342900">
              <a:defRPr lang="zh-TW" altLang="en-US" sz="2000" kern="1200" dirty="0" smtClean="0">
                <a:solidFill>
                  <a:srgbClr val="00B0F0"/>
                </a:solidFill>
                <a:latin typeface="+mj-ea"/>
                <a:ea typeface="+mj-ea"/>
                <a:cs typeface="+mn-cs"/>
              </a:defRPr>
            </a:lvl3pPr>
            <a:lvl4pPr>
              <a:defRPr lang="zh-TW" altLang="en-US" sz="1800" kern="1200" dirty="0" smtClean="0">
                <a:solidFill>
                  <a:srgbClr val="00B050"/>
                </a:solidFill>
                <a:latin typeface="+mj-ea"/>
                <a:ea typeface="+mj-ea"/>
                <a:cs typeface="+mn-cs"/>
              </a:defRPr>
            </a:lvl4pPr>
            <a:lvl5pPr>
              <a:defRPr lang="en-US" altLang="zh-TW" sz="1800" kern="12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j-ea"/>
                <a:ea typeface="+mj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marL="1030288" lvl="2" indent="-228600" algn="l" defTabSz="914400" rtl="0" eaLnBrk="1" latinLnBrk="0" hangingPunct="1">
              <a:lnSpc>
                <a:spcPct val="100000"/>
              </a:lnSpc>
              <a:spcBef>
                <a:spcPct val="25000"/>
              </a:spcBef>
              <a:buFont typeface="Arial" pitchFamily="34" charset="0"/>
              <a:buChar char="•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  <a:p>
            <a:pPr lvl="0"/>
            <a:endParaRPr lang="zh-TW" altLang="en-US" dirty="0"/>
          </a:p>
        </p:txBody>
      </p:sp>
      <p:sp>
        <p:nvSpPr>
          <p:cNvPr id="5" name="標題 1"/>
          <p:cNvSpPr>
            <a:spLocks noGrp="1"/>
          </p:cNvSpPr>
          <p:nvPr>
            <p:ph type="title" hasCustomPrompt="1"/>
          </p:nvPr>
        </p:nvSpPr>
        <p:spPr>
          <a:xfrm>
            <a:off x="395536" y="116632"/>
            <a:ext cx="7416824" cy="64807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zh-TW" altLang="en-US" dirty="0" smtClean="0"/>
              <a:t>一、標題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61795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39552" y="908720"/>
            <a:ext cx="8208912" cy="39604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 hasCustomPrompt="1"/>
          </p:nvPr>
        </p:nvSpPr>
        <p:spPr>
          <a:xfrm>
            <a:off x="539552" y="5433310"/>
            <a:ext cx="8208912" cy="73889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dirty="0" smtClean="0"/>
              <a:t>圖片說明</a:t>
            </a:r>
          </a:p>
        </p:txBody>
      </p:sp>
      <p:sp>
        <p:nvSpPr>
          <p:cNvPr id="9" name="標題 1"/>
          <p:cNvSpPr>
            <a:spLocks noGrp="1"/>
          </p:cNvSpPr>
          <p:nvPr>
            <p:ph type="title" hasCustomPrompt="1"/>
          </p:nvPr>
        </p:nvSpPr>
        <p:spPr>
          <a:xfrm>
            <a:off x="539552" y="4910476"/>
            <a:ext cx="8244988" cy="462740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rgbClr val="002060"/>
                </a:solidFill>
                <a:latin typeface="+mj-ea"/>
                <a:ea typeface="+mj-ea"/>
              </a:defRPr>
            </a:lvl1pPr>
          </a:lstStyle>
          <a:p>
            <a:r>
              <a:rPr lang="zh-TW" altLang="en-US" dirty="0" smtClean="0"/>
              <a:t>圖片標題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57138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75"/>
            <a:ext cx="9182666" cy="6876000"/>
          </a:xfrm>
          <a:prstGeom prst="rect">
            <a:avLst/>
          </a:prstGeom>
        </p:spPr>
      </p:pic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9" name="頁尾版面配置區 4"/>
          <p:cNvSpPr txBox="1">
            <a:spLocks/>
          </p:cNvSpPr>
          <p:nvPr userDrawn="1"/>
        </p:nvSpPr>
        <p:spPr>
          <a:xfrm>
            <a:off x="1836390" y="6428015"/>
            <a:ext cx="6047978" cy="360362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 smtClean="0">
                <a:solidFill>
                  <a:schemeClr val="tx1"/>
                </a:solidFill>
              </a:rPr>
              <a:t>題目：國立中興大學簡介     主講人：○○○</a:t>
            </a:r>
            <a:endParaRPr kumimoji="0" lang="zh-TW" altLang="en-US" dirty="0">
              <a:solidFill>
                <a:schemeClr val="tx1"/>
              </a:solidFill>
            </a:endParaRPr>
          </a:p>
        </p:txBody>
      </p:sp>
      <p:sp>
        <p:nvSpPr>
          <p:cNvPr id="10" name="投影片編號版面配置區 5"/>
          <p:cNvSpPr txBox="1">
            <a:spLocks/>
          </p:cNvSpPr>
          <p:nvPr userDrawn="1"/>
        </p:nvSpPr>
        <p:spPr>
          <a:xfrm>
            <a:off x="8172400" y="6423252"/>
            <a:ext cx="720080" cy="365125"/>
          </a:xfrm>
          <a:prstGeom prst="rect">
            <a:avLst/>
          </a:prstGeom>
          <a:noFill/>
        </p:spPr>
        <p:txBody>
          <a:bodyPr/>
          <a:lstStyle>
            <a:defPPr>
              <a:defRPr lang="zh-TW"/>
            </a:defPPr>
            <a:lvl1pPr marL="0" algn="ctr" defTabSz="914400" rtl="0" eaLnBrk="1" latinLnBrk="0" hangingPunct="1">
              <a:defRPr sz="1800" kern="1200">
                <a:solidFill>
                  <a:schemeClr val="bg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TW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P. </a:t>
            </a:r>
            <a:fld id="{8912F11A-B769-4885-B8B9-B7B961AE0E3D}" type="slidenum">
              <a:rPr lang="zh-TW" altLang="en-US" sz="16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algn="ctr"/>
              <a:t>‹#›</a:t>
            </a:fld>
            <a:endParaRPr lang="zh-TW" alt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615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8123705" y="6564519"/>
            <a:ext cx="129614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TW" sz="1400" b="1" dirty="0" smtClean="0">
                <a:solidFill>
                  <a:schemeClr val="accent2"/>
                </a:solidFill>
                <a:latin typeface="Arial Black" charset="0"/>
              </a:rPr>
              <a:t>2011.11</a:t>
            </a:r>
            <a:endParaRPr lang="zh-TW" altLang="en-US" sz="1400" b="1" dirty="0">
              <a:solidFill>
                <a:schemeClr val="accent2"/>
              </a:solidFill>
              <a:latin typeface="Arial Black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71600" y="1837273"/>
            <a:ext cx="712879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4800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+mj-ea"/>
                <a:ea typeface="+mj-ea"/>
              </a:rPr>
              <a:t>在這裡</a:t>
            </a:r>
            <a:r>
              <a:rPr lang="zh-TW" altLang="en-US" sz="4800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+mj-ea"/>
                <a:ea typeface="+mj-ea"/>
              </a:rPr>
              <a:t>加入標題文字</a:t>
            </a:r>
            <a:endParaRPr lang="zh-TW" altLang="en-US" sz="4800" b="1" dirty="0">
              <a:ln w="10541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995936" y="3068960"/>
            <a:ext cx="3903633" cy="40011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2000" b="1" kern="1200" cap="none" spc="0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latin typeface="+mj-ea"/>
                <a:ea typeface="+mj-ea"/>
                <a:cs typeface="+mn-cs"/>
              </a:rPr>
              <a:t>主講人：○○○○系</a:t>
            </a:r>
            <a:r>
              <a:rPr lang="zh-TW" altLang="en-US" sz="2000" b="1" kern="1200" cap="none" spc="0" baseline="0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latin typeface="+mj-ea"/>
                <a:ea typeface="+mj-ea"/>
                <a:cs typeface="+mn-cs"/>
              </a:rPr>
              <a:t> </a:t>
            </a:r>
            <a:r>
              <a:rPr lang="zh-TW" altLang="en-US" sz="2000" b="1" kern="1200" cap="none" spc="0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latin typeface="+mj-ea"/>
                <a:ea typeface="+mj-ea"/>
                <a:cs typeface="+mn-cs"/>
              </a:rPr>
              <a:t>陳○○ 教授</a:t>
            </a:r>
          </a:p>
        </p:txBody>
      </p:sp>
      <p:sp>
        <p:nvSpPr>
          <p:cNvPr id="6" name="矩形 5"/>
          <p:cNvSpPr/>
          <p:nvPr/>
        </p:nvSpPr>
        <p:spPr>
          <a:xfrm>
            <a:off x="2555776" y="529516"/>
            <a:ext cx="7992888" cy="523220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/>
          <a:p>
            <a:r>
              <a:rPr lang="zh-TW" altLang="en-US" sz="2800" b="1" dirty="0" smtClean="0">
                <a:ln w="10541" cmpd="sng">
                  <a:solidFill>
                    <a:schemeClr val="tx2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tx2">
                    <a:lumMod val="50000"/>
                    <a:lumOff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資訊人文工程科學研討會</a:t>
            </a:r>
            <a:endParaRPr lang="zh-TW" altLang="en-US" sz="2800" b="1" dirty="0">
              <a:ln w="10541" cmpd="sng">
                <a:solidFill>
                  <a:schemeClr val="tx2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tx2">
                  <a:lumMod val="50000"/>
                  <a:lumOff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1997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sz="half" idx="1"/>
          </p:nvPr>
        </p:nvSpPr>
        <p:spPr>
          <a:xfrm>
            <a:off x="395536" y="908720"/>
            <a:ext cx="8280920" cy="5112568"/>
          </a:xfrm>
        </p:spPr>
        <p:txBody>
          <a:bodyPr/>
          <a:lstStyle/>
          <a:p>
            <a:r>
              <a:rPr lang="zh-TW" altLang="en-US" dirty="0" smtClean="0"/>
              <a:t>機會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減少經常性支出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增加顧客滿意度</a:t>
            </a:r>
            <a:endParaRPr lang="en-US" altLang="zh-TW" dirty="0" smtClean="0"/>
          </a:p>
          <a:p>
            <a:pPr lvl="3"/>
            <a:r>
              <a:rPr lang="zh-TW" altLang="en-US" dirty="0" smtClean="0"/>
              <a:t>開發新客群</a:t>
            </a:r>
            <a:endParaRPr lang="en-US" altLang="zh-TW" dirty="0" smtClean="0"/>
          </a:p>
          <a:p>
            <a:pPr lvl="4"/>
            <a:r>
              <a:rPr lang="zh-TW" altLang="en-US" dirty="0" smtClean="0"/>
              <a:t>開發新產</a:t>
            </a:r>
            <a:r>
              <a:rPr lang="zh-TW" altLang="en-US" dirty="0"/>
              <a:t>品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68952" cy="648072"/>
          </a:xfrm>
        </p:spPr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8276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68952" cy="648072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sz="half" idx="1"/>
          </p:nvPr>
        </p:nvSpPr>
        <p:spPr>
          <a:xfrm>
            <a:off x="395536" y="980728"/>
            <a:ext cx="8424936" cy="5184576"/>
          </a:xfrm>
        </p:spPr>
        <p:txBody>
          <a:bodyPr/>
          <a:lstStyle/>
          <a:p>
            <a:r>
              <a:rPr lang="en-US" altLang="zh-TW" dirty="0" smtClean="0"/>
              <a:t>Time </a:t>
            </a:r>
            <a:r>
              <a:rPr lang="en-US" altLang="zh-TW" dirty="0"/>
              <a:t>is money</a:t>
            </a:r>
          </a:p>
          <a:p>
            <a:pPr lvl="1"/>
            <a:r>
              <a:rPr lang="en-US" altLang="zh-TW" dirty="0"/>
              <a:t>Time is money</a:t>
            </a:r>
          </a:p>
          <a:p>
            <a:pPr lvl="2"/>
            <a:r>
              <a:rPr lang="en-US" altLang="zh-TW" dirty="0"/>
              <a:t>Time is money</a:t>
            </a:r>
          </a:p>
          <a:p>
            <a:pPr lvl="3"/>
            <a:r>
              <a:rPr lang="en-US" altLang="zh-TW" dirty="0"/>
              <a:t>Time is money</a:t>
            </a:r>
          </a:p>
          <a:p>
            <a:pPr lvl="4"/>
            <a:r>
              <a:rPr lang="en-US" altLang="zh-TW" dirty="0"/>
              <a:t>Time is </a:t>
            </a:r>
            <a:r>
              <a:rPr lang="en-US" altLang="zh-TW" dirty="0" smtClean="0"/>
              <a:t>money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82082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行雲流水">
      <a:dk1>
        <a:sysClr val="windowText" lastClr="000000"/>
      </a:dk1>
      <a:lt1>
        <a:sysClr val="window" lastClr="FFFFFF"/>
      </a:lt1>
      <a:dk2>
        <a:srgbClr val="411401"/>
      </a:dk2>
      <a:lt2>
        <a:srgbClr val="FFE6E6"/>
      </a:lt2>
      <a:accent1>
        <a:srgbClr val="A24A48"/>
      </a:accent1>
      <a:accent2>
        <a:srgbClr val="B2935C"/>
      </a:accent2>
      <a:accent3>
        <a:srgbClr val="6A9A9A"/>
      </a:accent3>
      <a:accent4>
        <a:srgbClr val="B2B787"/>
      </a:accent4>
      <a:accent5>
        <a:srgbClr val="91644B"/>
      </a:accent5>
      <a:accent6>
        <a:srgbClr val="654A76"/>
      </a:accent6>
      <a:hlink>
        <a:srgbClr val="00A800"/>
      </a:hlink>
      <a:folHlink>
        <a:srgbClr val="FF00FF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1853</TotalTime>
  <Words>49</Words>
  <Application>Microsoft Office PowerPoint</Application>
  <PresentationFormat>如螢幕大小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119</cp:revision>
  <dcterms:created xsi:type="dcterms:W3CDTF">2012-06-07T06:52:04Z</dcterms:created>
  <dcterms:modified xsi:type="dcterms:W3CDTF">2013-12-09T00:47:28Z</dcterms:modified>
</cp:coreProperties>
</file>