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60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333399"/>
    <a:srgbClr val="0099CC"/>
    <a:srgbClr val="FF9900"/>
    <a:srgbClr val="3399FF"/>
    <a:srgbClr val="FFFFFF"/>
    <a:srgbClr val="072FA1"/>
    <a:srgbClr val="6197D9"/>
    <a:srgbClr val="0C279C"/>
    <a:srgbClr val="3C7F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860" autoAdjust="0"/>
    <p:restoredTop sz="94660"/>
  </p:normalViewPr>
  <p:slideViewPr>
    <p:cSldViewPr>
      <p:cViewPr>
        <p:scale>
          <a:sx n="91" d="100"/>
          <a:sy n="91" d="100"/>
        </p:scale>
        <p:origin x="-2178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3291A-1882-4E55-AD5A-DD747D7B4A3B}" type="datetimeFigureOut">
              <a:rPr lang="zh-TW" altLang="en-US" smtClean="0"/>
              <a:t>2013/8/6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70501-02BF-4915-8E11-E4F6D5FF0C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11074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1A9DC-B7EA-4A79-BC2A-F40EED0229FF}" type="datetimeFigureOut">
              <a:rPr lang="zh-TW" altLang="en-US" smtClean="0"/>
              <a:t>2013/8/6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CEB96-360B-494E-8ADE-1EF16DFFBB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95875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6"/>
            <a:ext cx="9144000" cy="6847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205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2"/>
          <p:cNvSpPr>
            <a:spLocks noGrp="1"/>
          </p:cNvSpPr>
          <p:nvPr>
            <p:ph sz="half" idx="10"/>
          </p:nvPr>
        </p:nvSpPr>
        <p:spPr>
          <a:xfrm>
            <a:off x="395536" y="980728"/>
            <a:ext cx="7416824" cy="5184576"/>
          </a:xfrm>
        </p:spPr>
        <p:txBody>
          <a:bodyPr vert="eaVert"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7416824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13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 userDrawn="1"/>
        </p:nvSpPr>
        <p:spPr>
          <a:xfrm>
            <a:off x="7020272" y="404664"/>
            <a:ext cx="936104" cy="5760640"/>
          </a:xfrm>
          <a:prstGeom prst="rect">
            <a:avLst/>
          </a:prstGeom>
        </p:spPr>
        <p:txBody>
          <a:bodyPr vert="eaVert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2060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zh-TW" altLang="en-US" sz="3200" b="1" kern="1200" dirty="0" smtClean="0">
                <a:solidFill>
                  <a:srgbClr val="002060"/>
                </a:solidFill>
                <a:latin typeface="+mj-ea"/>
                <a:ea typeface="+mj-ea"/>
                <a:cs typeface="+mj-cs"/>
              </a:rPr>
              <a:t>一、標題</a:t>
            </a:r>
            <a:endParaRPr lang="zh-TW" altLang="en-US" sz="3200" b="1" kern="1200" dirty="0">
              <a:solidFill>
                <a:srgbClr val="002060"/>
              </a:solidFill>
              <a:latin typeface="+mj-ea"/>
              <a:ea typeface="+mj-ea"/>
              <a:cs typeface="+mj-cs"/>
            </a:endParaRPr>
          </a:p>
        </p:txBody>
      </p:sp>
      <p:sp>
        <p:nvSpPr>
          <p:cNvPr id="9" name="內容版面配置區 2"/>
          <p:cNvSpPr>
            <a:spLocks noGrp="1"/>
          </p:cNvSpPr>
          <p:nvPr>
            <p:ph sz="half" idx="10"/>
          </p:nvPr>
        </p:nvSpPr>
        <p:spPr>
          <a:xfrm>
            <a:off x="395536" y="908720"/>
            <a:ext cx="6624736" cy="5256584"/>
          </a:xfrm>
        </p:spPr>
        <p:txBody>
          <a:bodyPr vert="eaVert"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9325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7416824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8" name="內容版面配置區 2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8136904" cy="5112568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1993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013176"/>
            <a:ext cx="8027169" cy="755799"/>
          </a:xfrm>
        </p:spPr>
        <p:txBody>
          <a:bodyPr anchor="t"/>
          <a:lstStyle>
            <a:lvl1pPr algn="l">
              <a:defRPr sz="4000" b="1" cap="all">
                <a:solidFill>
                  <a:srgbClr val="002060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8064896" cy="3744416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7692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內容版面配置區 2"/>
          <p:cNvSpPr>
            <a:spLocks noGrp="1"/>
          </p:cNvSpPr>
          <p:nvPr>
            <p:ph sz="half" idx="10"/>
          </p:nvPr>
        </p:nvSpPr>
        <p:spPr>
          <a:xfrm>
            <a:off x="467544" y="980728"/>
            <a:ext cx="4032448" cy="5184576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14" name="內容版面配置區 2"/>
          <p:cNvSpPr>
            <a:spLocks noGrp="1"/>
          </p:cNvSpPr>
          <p:nvPr>
            <p:ph sz="half" idx="11"/>
          </p:nvPr>
        </p:nvSpPr>
        <p:spPr>
          <a:xfrm>
            <a:off x="4644008" y="980728"/>
            <a:ext cx="4032448" cy="5184576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7416824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4334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2FA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2" name="內容版面配置區 2"/>
          <p:cNvSpPr>
            <a:spLocks noGrp="1"/>
          </p:cNvSpPr>
          <p:nvPr>
            <p:ph sz="half" idx="10"/>
          </p:nvPr>
        </p:nvSpPr>
        <p:spPr>
          <a:xfrm>
            <a:off x="467544" y="1772816"/>
            <a:ext cx="4032448" cy="4392487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13" name="內容版面配置區 2"/>
          <p:cNvSpPr>
            <a:spLocks noGrp="1"/>
          </p:cNvSpPr>
          <p:nvPr>
            <p:ph sz="half" idx="11"/>
          </p:nvPr>
        </p:nvSpPr>
        <p:spPr>
          <a:xfrm>
            <a:off x="4644008" y="1772816"/>
            <a:ext cx="4032448" cy="4392487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14" name="文字版面配置區 2"/>
          <p:cNvSpPr>
            <a:spLocks noGrp="1"/>
          </p:cNvSpPr>
          <p:nvPr>
            <p:ph type="body" idx="12"/>
          </p:nvPr>
        </p:nvSpPr>
        <p:spPr>
          <a:xfrm>
            <a:off x="4644008" y="9807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2FA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7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7416824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4653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7416824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1362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8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52736"/>
            <a:ext cx="2746648" cy="5073427"/>
          </a:xfrm>
        </p:spPr>
        <p:txBody>
          <a:bodyPr/>
          <a:lstStyle>
            <a:lvl1pPr marL="0" indent="0">
              <a:buNone/>
              <a:defRPr sz="1400">
                <a:solidFill>
                  <a:srgbClr val="072FA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0" name="內容版面配置區 2"/>
          <p:cNvSpPr>
            <a:spLocks noGrp="1"/>
          </p:cNvSpPr>
          <p:nvPr>
            <p:ph sz="half" idx="10"/>
          </p:nvPr>
        </p:nvSpPr>
        <p:spPr>
          <a:xfrm>
            <a:off x="3491880" y="1052736"/>
            <a:ext cx="4320480" cy="5112568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7416824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179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39552" y="836711"/>
            <a:ext cx="7272808" cy="40324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539552" y="5433310"/>
            <a:ext cx="7272808" cy="73889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圖片說明</a:t>
            </a:r>
          </a:p>
        </p:txBody>
      </p:sp>
      <p:sp>
        <p:nvSpPr>
          <p:cNvPr id="9" name="標題 1"/>
          <p:cNvSpPr>
            <a:spLocks noGrp="1"/>
          </p:cNvSpPr>
          <p:nvPr>
            <p:ph type="title" hasCustomPrompt="1"/>
          </p:nvPr>
        </p:nvSpPr>
        <p:spPr>
          <a:xfrm>
            <a:off x="539552" y="4910476"/>
            <a:ext cx="7304770" cy="46274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圖片標題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7138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9" name="頁尾版面配置區 4"/>
          <p:cNvSpPr txBox="1">
            <a:spLocks/>
          </p:cNvSpPr>
          <p:nvPr userDrawn="1"/>
        </p:nvSpPr>
        <p:spPr>
          <a:xfrm>
            <a:off x="1763688" y="6381328"/>
            <a:ext cx="4895850" cy="360362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題目：國立中興大學簡介     主講人：○○○</a:t>
            </a:r>
            <a:endParaRPr kumimoji="0" lang="zh-TW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橢圓 6"/>
          <p:cNvSpPr/>
          <p:nvPr userDrawn="1"/>
        </p:nvSpPr>
        <p:spPr>
          <a:xfrm>
            <a:off x="8028384" y="6309320"/>
            <a:ext cx="720080" cy="504056"/>
          </a:xfrm>
          <a:prstGeom prst="ellipse">
            <a:avLst/>
          </a:prstGeom>
          <a:gradFill>
            <a:gsLst>
              <a:gs pos="1280">
                <a:schemeClr val="bg1">
                  <a:lumMod val="75000"/>
                </a:schemeClr>
              </a:gs>
              <a:gs pos="7000">
                <a:schemeClr val="bg1">
                  <a:lumMod val="65000"/>
                </a:schemeClr>
              </a:gs>
              <a:gs pos="8000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投影片編號版面配置區 5"/>
          <p:cNvSpPr txBox="1">
            <a:spLocks/>
          </p:cNvSpPr>
          <p:nvPr userDrawn="1"/>
        </p:nvSpPr>
        <p:spPr>
          <a:xfrm>
            <a:off x="8028384" y="6381328"/>
            <a:ext cx="720080" cy="365125"/>
          </a:xfrm>
          <a:prstGeom prst="rect">
            <a:avLst/>
          </a:prstGeom>
          <a:noFill/>
        </p:spPr>
        <p:txBody>
          <a:bodyPr/>
          <a:lstStyle>
            <a:defPPr>
              <a:defRPr lang="zh-TW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sz="1600" dirty="0" smtClean="0">
                <a:solidFill>
                  <a:schemeClr val="bg1"/>
                </a:solidFill>
              </a:rPr>
              <a:t>P. </a:t>
            </a:r>
            <a:fld id="{8912F11A-B769-4885-B8B9-B7B961AE0E3D}" type="slidenum">
              <a:rPr lang="zh-TW" altLang="en-US" sz="1600" smtClean="0">
                <a:solidFill>
                  <a:schemeClr val="bg1"/>
                </a:solidFill>
              </a:rPr>
              <a:pPr algn="ctr"/>
              <a:t>‹#›</a:t>
            </a:fld>
            <a:endParaRPr lang="zh-TW" altLang="en-US" sz="1600" dirty="0">
              <a:solidFill>
                <a:schemeClr val="bg1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6"/>
            <a:ext cx="9144000" cy="6847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61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695227" y="6203667"/>
            <a:ext cx="12961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chemeClr val="accent2"/>
                </a:solidFill>
                <a:latin typeface="Arial Black" charset="0"/>
              </a:rPr>
              <a:t>2011.11</a:t>
            </a:r>
            <a:endParaRPr lang="zh-TW" altLang="en-US" b="1" dirty="0">
              <a:solidFill>
                <a:schemeClr val="accent2"/>
              </a:solidFill>
              <a:latin typeface="Arial Black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6435" y="2276872"/>
            <a:ext cx="712879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0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在這裡</a:t>
            </a:r>
            <a:r>
              <a:rPr lang="zh-TW" altLang="en-US" sz="60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加入大標文字</a:t>
            </a:r>
            <a:endParaRPr lang="zh-TW" altLang="en-US" sz="60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059041" y="3429000"/>
            <a:ext cx="3903633" cy="400110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000" b="1" kern="1200" cap="none" spc="0" dirty="0" smtClean="0">
                <a:ln w="12700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rPr>
              <a:t>主講人：○○○○系</a:t>
            </a:r>
            <a:r>
              <a:rPr lang="zh-TW" altLang="en-US" sz="2000" b="1" kern="1200" cap="none" spc="0" baseline="0" dirty="0" smtClean="0">
                <a:ln w="12700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rPr>
              <a:t> </a:t>
            </a:r>
            <a:r>
              <a:rPr lang="zh-TW" altLang="en-US" sz="2000" b="1" kern="1200" cap="none" spc="0" dirty="0" smtClean="0">
                <a:ln w="12700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rPr>
              <a:t>陳○○ 教授</a:t>
            </a:r>
          </a:p>
        </p:txBody>
      </p:sp>
    </p:spTree>
    <p:extLst>
      <p:ext uri="{BB962C8B-B14F-4D97-AF65-F5344CB8AC3E}">
        <p14:creationId xmlns:p14="http://schemas.microsoft.com/office/powerpoint/2010/main" val="21199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 smtClean="0"/>
              <a:t>機會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減少經常性支出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增加顧客滿意度</a:t>
            </a:r>
            <a:endParaRPr lang="en-US" altLang="zh-TW" dirty="0" smtClean="0"/>
          </a:p>
          <a:p>
            <a:pPr lvl="3"/>
            <a:r>
              <a:rPr lang="zh-TW" altLang="en-US" dirty="0" smtClean="0"/>
              <a:t>開發新客群</a:t>
            </a:r>
            <a:endParaRPr lang="en-US" altLang="zh-TW" dirty="0" smtClean="0"/>
          </a:p>
          <a:p>
            <a:pPr lvl="4"/>
            <a:r>
              <a:rPr lang="zh-TW" altLang="en-US" dirty="0" smtClean="0"/>
              <a:t>開發新產</a:t>
            </a:r>
            <a:r>
              <a:rPr lang="zh-TW" altLang="en-US" dirty="0"/>
              <a:t>品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276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TW" dirty="0" smtClean="0"/>
              <a:t>Time </a:t>
            </a:r>
            <a:r>
              <a:rPr lang="en-US" altLang="zh-TW" dirty="0"/>
              <a:t>is money</a:t>
            </a:r>
          </a:p>
          <a:p>
            <a:pPr lvl="1"/>
            <a:r>
              <a:rPr lang="en-US" altLang="zh-TW" dirty="0"/>
              <a:t>Time is money</a:t>
            </a:r>
          </a:p>
          <a:p>
            <a:pPr lvl="2"/>
            <a:r>
              <a:rPr lang="en-US" altLang="zh-TW" dirty="0"/>
              <a:t>Time is money</a:t>
            </a:r>
          </a:p>
          <a:p>
            <a:pPr lvl="3"/>
            <a:r>
              <a:rPr lang="en-US" altLang="zh-TW" dirty="0"/>
              <a:t>Time is money</a:t>
            </a:r>
          </a:p>
          <a:p>
            <a:pPr lvl="4"/>
            <a:r>
              <a:rPr lang="en-US" altLang="zh-TW" dirty="0"/>
              <a:t>Time is </a:t>
            </a:r>
            <a:r>
              <a:rPr lang="en-US" altLang="zh-TW" dirty="0" smtClean="0"/>
              <a:t>money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208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</TotalTime>
  <Words>45</Words>
  <Application>Microsoft Office PowerPoint</Application>
  <PresentationFormat>如螢幕大小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87</cp:revision>
  <dcterms:created xsi:type="dcterms:W3CDTF">2012-06-07T06:52:04Z</dcterms:created>
  <dcterms:modified xsi:type="dcterms:W3CDTF">2013-08-06T01:41:02Z</dcterms:modified>
</cp:coreProperties>
</file>