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1" r:id="rId3"/>
    <p:sldId id="260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2FA1"/>
    <a:srgbClr val="6197D9"/>
    <a:srgbClr val="0C279C"/>
    <a:srgbClr val="3C7FD0"/>
    <a:srgbClr val="394FEF"/>
    <a:srgbClr val="FFFFFF"/>
    <a:srgbClr val="3399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701" autoAdjust="0"/>
    <p:restoredTop sz="94683" autoAdjust="0"/>
  </p:normalViewPr>
  <p:slideViewPr>
    <p:cSldViewPr>
      <p:cViewPr varScale="1">
        <p:scale>
          <a:sx n="110" d="100"/>
          <a:sy n="110" d="100"/>
        </p:scale>
        <p:origin x="130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2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3291A-1882-4E55-AD5A-DD747D7B4A3B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70501-02BF-4915-8E11-E4F6D5FF0C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11074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1A9DC-B7EA-4A79-BC2A-F40EED0229FF}" type="datetimeFigureOut">
              <a:rPr lang="zh-TW" altLang="en-US" smtClean="0"/>
              <a:t>2013/12/9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CEB96-360B-494E-8ADE-1EF16DFFBB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95875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205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 hasCustomPrompt="1"/>
          </p:nvPr>
        </p:nvSpPr>
        <p:spPr>
          <a:xfrm>
            <a:off x="467544" y="404664"/>
            <a:ext cx="5832648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  <p:sp>
        <p:nvSpPr>
          <p:cNvPr id="9" name="內容版面配置區 2"/>
          <p:cNvSpPr>
            <a:spLocks noGrp="1"/>
          </p:cNvSpPr>
          <p:nvPr>
            <p:ph sz="half" idx="10"/>
          </p:nvPr>
        </p:nvSpPr>
        <p:spPr>
          <a:xfrm>
            <a:off x="467544" y="1124744"/>
            <a:ext cx="8280920" cy="5112568"/>
          </a:xfrm>
        </p:spPr>
        <p:txBody>
          <a:bodyPr vert="eaVert"/>
          <a:lstStyle>
            <a:lvl1pPr marL="342900" indent="-342900">
              <a:buFont typeface="Arial" panose="020B0604020202020204" pitchFamily="34" charset="0"/>
              <a:buChar char="•"/>
              <a:defRPr lang="zh-TW" altLang="en-US" sz="2800" kern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5137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 userDrawn="1"/>
        </p:nvSpPr>
        <p:spPr>
          <a:xfrm>
            <a:off x="7668344" y="404664"/>
            <a:ext cx="1080120" cy="5760640"/>
          </a:xfrm>
          <a:prstGeom prst="rect">
            <a:avLst/>
          </a:prstGeom>
        </p:spPr>
        <p:txBody>
          <a:bodyPr vert="eaVert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002060"/>
                </a:solidFill>
                <a:latin typeface="+mj-ea"/>
                <a:ea typeface="+mj-ea"/>
                <a:cs typeface="+mj-cs"/>
              </a:defRPr>
            </a:lvl1pPr>
          </a:lstStyle>
          <a:p>
            <a:r>
              <a:rPr lang="zh-TW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一、標題</a:t>
            </a:r>
            <a:endParaRPr lang="zh-TW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內容版面配置區 2"/>
          <p:cNvSpPr>
            <a:spLocks noGrp="1"/>
          </p:cNvSpPr>
          <p:nvPr>
            <p:ph sz="half" idx="10"/>
          </p:nvPr>
        </p:nvSpPr>
        <p:spPr>
          <a:xfrm>
            <a:off x="467544" y="404664"/>
            <a:ext cx="7200800" cy="5760640"/>
          </a:xfrm>
        </p:spPr>
        <p:txBody>
          <a:bodyPr vert="eaVert"/>
          <a:lstStyle>
            <a:lvl1pPr marL="342900" indent="-342900">
              <a:buFont typeface="Arial" panose="020B0604020202020204" pitchFamily="34" charset="0"/>
              <a:buChar char="•"/>
              <a:defRPr lang="zh-TW" altLang="en-US" sz="2800" kern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9325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467544" y="476672"/>
            <a:ext cx="5832648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  <p:sp>
        <p:nvSpPr>
          <p:cNvPr id="8" name="內容版面配置區 2"/>
          <p:cNvSpPr>
            <a:spLocks noGrp="1"/>
          </p:cNvSpPr>
          <p:nvPr>
            <p:ph sz="half" idx="1"/>
          </p:nvPr>
        </p:nvSpPr>
        <p:spPr>
          <a:xfrm>
            <a:off x="467544" y="1196752"/>
            <a:ext cx="8352928" cy="51125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lang="zh-TW" altLang="en-US" sz="2800" kern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ea"/>
                <a:ea typeface="+mj-ea"/>
                <a:cs typeface="+mn-cs"/>
              </a:defRPr>
            </a:lvl1pPr>
            <a:lvl2pPr marL="742950" indent="-285750">
              <a:buFont typeface="Arial" panose="020B0604020202020204" pitchFamily="34" charset="0"/>
              <a:buChar char="•"/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buFont typeface="Wingdings" panose="05000000000000000000" pitchFamily="2" charset="2"/>
              <a:buChar char="l"/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 marL="1600200" indent="-228600">
              <a:buFont typeface="Arial" panose="020B0604020202020204" pitchFamily="34" charset="0"/>
              <a:buChar char="•"/>
              <a:defRPr lang="zh-TW" altLang="en-US" sz="1800" kern="1200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4pPr>
            <a:lvl5pPr marL="2057400" indent="-228600">
              <a:buFont typeface="Arial" panose="020B0604020202020204" pitchFamily="34" charset="0"/>
              <a:buChar char="•"/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719937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8" name="內容版面配置區 2"/>
          <p:cNvSpPr>
            <a:spLocks noGrp="1"/>
          </p:cNvSpPr>
          <p:nvPr>
            <p:ph sz="half" idx="13"/>
          </p:nvPr>
        </p:nvSpPr>
        <p:spPr>
          <a:xfrm>
            <a:off x="467544" y="476672"/>
            <a:ext cx="8352928" cy="3744416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lang="zh-TW" altLang="en-US" sz="2800" kern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ea"/>
                <a:ea typeface="+mj-ea"/>
                <a:cs typeface="+mn-cs"/>
              </a:defRPr>
            </a:lvl1pPr>
            <a:lvl2pPr marL="742950" indent="-285750">
              <a:buFont typeface="Arial" panose="020B0604020202020204" pitchFamily="34" charset="0"/>
              <a:buChar char="•"/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buFont typeface="Arial" panose="020B0604020202020204" pitchFamily="34" charset="0"/>
              <a:buChar char="•"/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 marL="1600200" indent="-228600">
              <a:buFont typeface="Arial" panose="020B0604020202020204" pitchFamily="34" charset="0"/>
              <a:buChar char="•"/>
              <a:defRPr lang="zh-TW" altLang="en-US" sz="1800" kern="1200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4pPr>
            <a:lvl5pPr marL="2057400" indent="-228600">
              <a:buFont typeface="Arial" panose="020B0604020202020204" pitchFamily="34" charset="0"/>
              <a:buChar char="•"/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</a:pPr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67692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標題 1"/>
          <p:cNvSpPr>
            <a:spLocks noGrp="1"/>
          </p:cNvSpPr>
          <p:nvPr>
            <p:ph type="title" hasCustomPrompt="1"/>
          </p:nvPr>
        </p:nvSpPr>
        <p:spPr>
          <a:xfrm>
            <a:off x="467544" y="332656"/>
            <a:ext cx="5832648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  <p:sp>
        <p:nvSpPr>
          <p:cNvPr id="13" name="內容版面配置區 2"/>
          <p:cNvSpPr>
            <a:spLocks noGrp="1"/>
          </p:cNvSpPr>
          <p:nvPr>
            <p:ph sz="half" idx="10"/>
          </p:nvPr>
        </p:nvSpPr>
        <p:spPr>
          <a:xfrm>
            <a:off x="467544" y="1052736"/>
            <a:ext cx="4032448" cy="5184576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lang="zh-TW" altLang="en-US" sz="2800" kern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  <p:sp>
        <p:nvSpPr>
          <p:cNvPr id="14" name="內容版面配置區 2"/>
          <p:cNvSpPr>
            <a:spLocks noGrp="1"/>
          </p:cNvSpPr>
          <p:nvPr>
            <p:ph sz="half" idx="11"/>
          </p:nvPr>
        </p:nvSpPr>
        <p:spPr>
          <a:xfrm>
            <a:off x="4644008" y="1052736"/>
            <a:ext cx="4032448" cy="5184576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lang="zh-TW" altLang="en-US" sz="2800" kern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94334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2FA1"/>
                </a:solidFill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11" name="標題 1"/>
          <p:cNvSpPr>
            <a:spLocks noGrp="1"/>
          </p:cNvSpPr>
          <p:nvPr>
            <p:ph type="title" hasCustomPrompt="1"/>
          </p:nvPr>
        </p:nvSpPr>
        <p:spPr>
          <a:xfrm>
            <a:off x="467544" y="404664"/>
            <a:ext cx="5832648" cy="576064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  <p:sp>
        <p:nvSpPr>
          <p:cNvPr id="12" name="內容版面配置區 2"/>
          <p:cNvSpPr>
            <a:spLocks noGrp="1"/>
          </p:cNvSpPr>
          <p:nvPr>
            <p:ph sz="half" idx="10"/>
          </p:nvPr>
        </p:nvSpPr>
        <p:spPr>
          <a:xfrm>
            <a:off x="467544" y="1772816"/>
            <a:ext cx="4032448" cy="4392487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lang="zh-TW" altLang="en-US" sz="2800" kern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  <p:sp>
        <p:nvSpPr>
          <p:cNvPr id="13" name="內容版面配置區 2"/>
          <p:cNvSpPr>
            <a:spLocks noGrp="1"/>
          </p:cNvSpPr>
          <p:nvPr>
            <p:ph sz="half" idx="11"/>
          </p:nvPr>
        </p:nvSpPr>
        <p:spPr>
          <a:xfrm>
            <a:off x="4644008" y="1772816"/>
            <a:ext cx="4032448" cy="4392487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lang="zh-TW" altLang="en-US" sz="2800" kern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  <p:sp>
        <p:nvSpPr>
          <p:cNvPr id="14" name="文字版面配置區 2"/>
          <p:cNvSpPr>
            <a:spLocks noGrp="1"/>
          </p:cNvSpPr>
          <p:nvPr>
            <p:ph type="body" idx="12"/>
          </p:nvPr>
        </p:nvSpPr>
        <p:spPr>
          <a:xfrm>
            <a:off x="4644008" y="98072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2FA1"/>
                </a:solidFill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224653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 hasCustomPrompt="1"/>
          </p:nvPr>
        </p:nvSpPr>
        <p:spPr>
          <a:xfrm>
            <a:off x="467544" y="404664"/>
            <a:ext cx="5832648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31362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84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1" y="1052736"/>
            <a:ext cx="2746648" cy="5073427"/>
          </a:xfrm>
        </p:spPr>
        <p:txBody>
          <a:bodyPr/>
          <a:lstStyle>
            <a:lvl1pPr marL="0" indent="0">
              <a:buNone/>
              <a:defRPr sz="1400">
                <a:solidFill>
                  <a:srgbClr val="072FA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9" name="標題 1"/>
          <p:cNvSpPr>
            <a:spLocks noGrp="1"/>
          </p:cNvSpPr>
          <p:nvPr>
            <p:ph type="title" hasCustomPrompt="1"/>
          </p:nvPr>
        </p:nvSpPr>
        <p:spPr>
          <a:xfrm>
            <a:off x="467544" y="404664"/>
            <a:ext cx="8208912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  <p:sp>
        <p:nvSpPr>
          <p:cNvPr id="10" name="內容版面配置區 2"/>
          <p:cNvSpPr>
            <a:spLocks noGrp="1"/>
          </p:cNvSpPr>
          <p:nvPr>
            <p:ph sz="half" idx="10"/>
          </p:nvPr>
        </p:nvSpPr>
        <p:spPr>
          <a:xfrm>
            <a:off x="3491880" y="1052736"/>
            <a:ext cx="5184576" cy="51125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lang="zh-TW" altLang="en-US" sz="2800" kern="1200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chemeClr val="accent6">
                    <a:lumMod val="75000"/>
                  </a:schemeClr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1795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39552" y="476673"/>
            <a:ext cx="8208912" cy="4392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 hasCustomPrompt="1"/>
          </p:nvPr>
        </p:nvSpPr>
        <p:spPr>
          <a:xfrm>
            <a:off x="539552" y="5367338"/>
            <a:ext cx="6739136" cy="80486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 smtClean="0"/>
              <a:t>圖片說明</a:t>
            </a:r>
          </a:p>
        </p:txBody>
      </p:sp>
      <p:sp>
        <p:nvSpPr>
          <p:cNvPr id="9" name="標題 1"/>
          <p:cNvSpPr>
            <a:spLocks noGrp="1"/>
          </p:cNvSpPr>
          <p:nvPr>
            <p:ph type="title" hasCustomPrompt="1"/>
          </p:nvPr>
        </p:nvSpPr>
        <p:spPr>
          <a:xfrm>
            <a:off x="539552" y="4869160"/>
            <a:ext cx="8208912" cy="504056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00206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圖片標題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57138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91264" cy="10129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9126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7" name="頁尾版面配置區 4"/>
          <p:cNvSpPr txBox="1">
            <a:spLocks/>
          </p:cNvSpPr>
          <p:nvPr userDrawn="1"/>
        </p:nvSpPr>
        <p:spPr>
          <a:xfrm>
            <a:off x="479259" y="6416848"/>
            <a:ext cx="4896544" cy="360040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題目：國立中興大學簡介     主講人：○○○</a:t>
            </a:r>
            <a:endParaRPr lang="zh-TW" altLang="en-US" dirty="0"/>
          </a:p>
        </p:txBody>
      </p:sp>
      <p:sp>
        <p:nvSpPr>
          <p:cNvPr id="8" name="投影片編號版面配置區 5"/>
          <p:cNvSpPr txBox="1">
            <a:spLocks/>
          </p:cNvSpPr>
          <p:nvPr userDrawn="1"/>
        </p:nvSpPr>
        <p:spPr>
          <a:xfrm>
            <a:off x="-108520" y="6165304"/>
            <a:ext cx="1008112" cy="365125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912F11A-B769-4885-B8B9-B7B961AE0E3D}" type="slidenum">
              <a:rPr lang="zh-TW" altLang="en-US" sz="1600" smtClean="0"/>
              <a:pPr algn="r"/>
              <a:t>‹#›</a:t>
            </a:fld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05461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043608" y="2709093"/>
            <a:ext cx="122413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rgbClr val="0070C0"/>
                </a:solidFill>
                <a:latin typeface="Arial Black" charset="0"/>
              </a:rPr>
              <a:t>2013.11</a:t>
            </a:r>
            <a:endParaRPr lang="zh-TW" altLang="en-US" b="1" dirty="0">
              <a:solidFill>
                <a:srgbClr val="0070C0"/>
              </a:solidFill>
              <a:latin typeface="Arial Black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23528" y="1809523"/>
            <a:ext cx="6552728" cy="86177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j-ea"/>
                <a:ea typeface="+mj-ea"/>
              </a:rPr>
              <a:t>在這裡</a:t>
            </a:r>
            <a:r>
              <a:rPr lang="zh-TW" altLang="en-US" sz="5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j-ea"/>
                <a:ea typeface="+mj-ea"/>
              </a:rPr>
              <a:t>加入大標的</a:t>
            </a:r>
            <a:r>
              <a:rPr lang="zh-TW" altLang="en-US" sz="50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j-ea"/>
                <a:ea typeface="+mj-ea"/>
              </a:rPr>
              <a:t>文字</a:t>
            </a:r>
          </a:p>
        </p:txBody>
      </p:sp>
      <p:sp>
        <p:nvSpPr>
          <p:cNvPr id="2" name="圓角化對角線角落矩形 1"/>
          <p:cNvSpPr/>
          <p:nvPr/>
        </p:nvSpPr>
        <p:spPr>
          <a:xfrm>
            <a:off x="2411760" y="2671297"/>
            <a:ext cx="4320480" cy="407128"/>
          </a:xfrm>
          <a:prstGeom prst="round2DiagRect">
            <a:avLst/>
          </a:prstGeom>
          <a:solidFill>
            <a:schemeClr val="bg1">
              <a:lumMod val="5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ea"/>
              </a:rPr>
              <a:t>主講人：○○○○系    陳○○ </a:t>
            </a:r>
            <a:r>
              <a:rPr lang="zh-TW" altLang="en-US" dirty="0" smtClean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latin typeface="+mj-ea"/>
              </a:rPr>
              <a:t>教授</a:t>
            </a:r>
            <a:endParaRPr lang="zh-TW" altLang="en-US" dirty="0">
              <a:ln w="10160">
                <a:solidFill>
                  <a:schemeClr val="bg1"/>
                </a:solidFill>
                <a:prstDash val="solid"/>
              </a:ln>
              <a:solidFill>
                <a:srgbClr val="FFFFFF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1997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zh-TW" altLang="en-US" dirty="0" smtClean="0"/>
              <a:t>機會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減少經常性支出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增加顧客滿意度</a:t>
            </a:r>
            <a:endParaRPr lang="en-US" altLang="zh-TW" dirty="0" smtClean="0"/>
          </a:p>
          <a:p>
            <a:pPr lvl="3"/>
            <a:r>
              <a:rPr lang="zh-TW" altLang="en-US" dirty="0" smtClean="0"/>
              <a:t>開發新客群</a:t>
            </a:r>
            <a:endParaRPr lang="en-US" altLang="zh-TW" dirty="0" smtClean="0"/>
          </a:p>
          <a:p>
            <a:pPr lvl="4"/>
            <a:r>
              <a:rPr lang="zh-TW" altLang="en-US" dirty="0" smtClean="0"/>
              <a:t>開發新產</a:t>
            </a:r>
            <a:r>
              <a:rPr lang="zh-TW" altLang="en-US" dirty="0"/>
              <a:t>品</a:t>
            </a:r>
            <a:endParaRPr lang="en-US" altLang="zh-TW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8276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/>
              <a:t>Time </a:t>
            </a:r>
            <a:r>
              <a:rPr lang="en-US" altLang="zh-TW" dirty="0"/>
              <a:t>is money</a:t>
            </a:r>
          </a:p>
          <a:p>
            <a:pPr lvl="1"/>
            <a:r>
              <a:rPr lang="en-US" altLang="zh-TW" dirty="0"/>
              <a:t>Time is money</a:t>
            </a:r>
          </a:p>
          <a:p>
            <a:pPr lvl="2"/>
            <a:r>
              <a:rPr lang="en-US" altLang="zh-TW" dirty="0"/>
              <a:t>Time is money</a:t>
            </a:r>
          </a:p>
          <a:p>
            <a:pPr lvl="3"/>
            <a:r>
              <a:rPr lang="en-US" altLang="zh-TW" dirty="0"/>
              <a:t>Time is money</a:t>
            </a:r>
          </a:p>
          <a:p>
            <a:pPr lvl="4"/>
            <a:r>
              <a:rPr lang="en-US" altLang="zh-TW" dirty="0"/>
              <a:t>Time is </a:t>
            </a:r>
            <a:r>
              <a:rPr lang="en-US" altLang="zh-TW" dirty="0" smtClean="0"/>
              <a:t>money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2082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2092</TotalTime>
  <Words>46</Words>
  <Application>Microsoft Office PowerPoint</Application>
  <PresentationFormat>如螢幕大小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3" baseType="lpstr">
      <vt:lpstr>Arial Unicode MS</vt:lpstr>
      <vt:lpstr>微軟正黑體</vt:lpstr>
      <vt:lpstr>新細明體</vt:lpstr>
      <vt:lpstr>Arial</vt:lpstr>
      <vt:lpstr>Arial Black</vt:lpstr>
      <vt:lpstr>Calibri</vt:lpstr>
      <vt:lpstr>Impact</vt:lpstr>
      <vt:lpstr>Times New Roman</vt:lpstr>
      <vt:lpstr>Wingdings</vt:lpstr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Amon I'm</cp:lastModifiedBy>
  <cp:revision>100</cp:revision>
  <dcterms:created xsi:type="dcterms:W3CDTF">2012-06-07T06:52:04Z</dcterms:created>
  <dcterms:modified xsi:type="dcterms:W3CDTF">2013-12-09T07:22:53Z</dcterms:modified>
</cp:coreProperties>
</file>