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60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996633"/>
    <a:srgbClr val="FFFFFF"/>
    <a:srgbClr val="6197D9"/>
    <a:srgbClr val="072FA1"/>
    <a:srgbClr val="0C279C"/>
    <a:srgbClr val="3C7FD0"/>
    <a:srgbClr val="394FEF"/>
    <a:srgbClr val="33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860" autoAdjust="0"/>
    <p:restoredTop sz="94660"/>
  </p:normalViewPr>
  <p:slideViewPr>
    <p:cSldViewPr>
      <p:cViewPr>
        <p:scale>
          <a:sx n="91" d="100"/>
          <a:sy n="91" d="100"/>
        </p:scale>
        <p:origin x="-2262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3291A-1882-4E55-AD5A-DD747D7B4A3B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70501-02BF-4915-8E11-E4F6D5FF0C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11074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1A9DC-B7EA-4A79-BC2A-F40EED0229FF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CEB96-360B-494E-8ADE-1EF16DFFBB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95875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216000" cy="6900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205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5832648" cy="648072"/>
          </a:xfr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200" b="1">
                <a:solidFill>
                  <a:srgbClr val="99660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8208912" cy="4896544"/>
          </a:xfrm>
        </p:spPr>
        <p:txBody>
          <a:bodyPr vert="eaVert"/>
          <a:lstStyle>
            <a:lvl1pPr marL="342900" indent="-342900">
              <a:buSzPct val="100000"/>
              <a:buFontTx/>
              <a:buBlip>
                <a:blip r:embed="rId2"/>
              </a:buBlip>
              <a:defRPr lang="zh-TW" alt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3">
                    <a:lumMod val="50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4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13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 hasCustomPrompt="1"/>
          </p:nvPr>
        </p:nvSpPr>
        <p:spPr>
          <a:xfrm>
            <a:off x="7884368" y="1268760"/>
            <a:ext cx="792088" cy="4896544"/>
          </a:xfr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eaVert">
            <a:normAutofit/>
          </a:bodyPr>
          <a:lstStyle>
            <a:lvl1pPr algn="l">
              <a:defRPr sz="3200" b="1">
                <a:solidFill>
                  <a:srgbClr val="99660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7272808" cy="4896544"/>
          </a:xfrm>
        </p:spPr>
        <p:txBody>
          <a:bodyPr vert="eaVert"/>
          <a:lstStyle>
            <a:lvl1pPr marL="342900" indent="-342900">
              <a:buSzPct val="100000"/>
              <a:buFontTx/>
              <a:buBlip>
                <a:blip r:embed="rId2"/>
              </a:buBlip>
              <a:defRPr lang="zh-TW" alt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3">
                    <a:lumMod val="50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4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9325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5832648" cy="648072"/>
          </a:xfr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200" b="1">
                <a:solidFill>
                  <a:srgbClr val="99660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8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8208912" cy="4896544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2"/>
              </a:buBlip>
              <a:defRPr lang="zh-TW" alt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3">
                    <a:lumMod val="50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4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1993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 userDrawn="1"/>
        </p:nvSpPr>
        <p:spPr>
          <a:xfrm>
            <a:off x="454148" y="4869160"/>
            <a:ext cx="8208912" cy="1296144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996600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8208912" cy="3384376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2"/>
              </a:buBlip>
              <a:defRPr lang="zh-TW" alt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3">
                    <a:lumMod val="50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4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7692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5832648" cy="648072"/>
          </a:xfr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200" b="1">
                <a:solidFill>
                  <a:srgbClr val="99660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6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4032448" cy="4896544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2"/>
              </a:buBlip>
              <a:defRPr lang="zh-TW" alt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3">
                    <a:lumMod val="50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4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sz="half" idx="11"/>
          </p:nvPr>
        </p:nvSpPr>
        <p:spPr>
          <a:xfrm>
            <a:off x="4644008" y="1268760"/>
            <a:ext cx="4032448" cy="4896544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2"/>
              </a:buBlip>
              <a:defRPr lang="zh-TW" alt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3">
                    <a:lumMod val="50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4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4334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996600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4" name="文字版面配置區 2"/>
          <p:cNvSpPr>
            <a:spLocks noGrp="1"/>
          </p:cNvSpPr>
          <p:nvPr>
            <p:ph type="body" idx="12"/>
          </p:nvPr>
        </p:nvSpPr>
        <p:spPr>
          <a:xfrm>
            <a:off x="4644008" y="1412776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996600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7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5832648" cy="648072"/>
          </a:xfr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200" b="1">
                <a:solidFill>
                  <a:srgbClr val="99660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8" name="內容版面配置區 2"/>
          <p:cNvSpPr>
            <a:spLocks noGrp="1"/>
          </p:cNvSpPr>
          <p:nvPr>
            <p:ph sz="half" idx="13"/>
          </p:nvPr>
        </p:nvSpPr>
        <p:spPr>
          <a:xfrm>
            <a:off x="467544" y="2204864"/>
            <a:ext cx="4032448" cy="3960440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2"/>
              </a:buBlip>
              <a:defRPr lang="zh-TW" alt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3">
                    <a:lumMod val="50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4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9" name="內容版面配置區 2"/>
          <p:cNvSpPr>
            <a:spLocks noGrp="1"/>
          </p:cNvSpPr>
          <p:nvPr>
            <p:ph sz="half" idx="14"/>
          </p:nvPr>
        </p:nvSpPr>
        <p:spPr>
          <a:xfrm>
            <a:off x="4644008" y="2204864"/>
            <a:ext cx="4032448" cy="3960440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2"/>
              </a:buBlip>
              <a:defRPr lang="zh-TW" alt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3">
                    <a:lumMod val="50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4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4653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5832648" cy="648072"/>
          </a:xfr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200" b="1">
                <a:solidFill>
                  <a:srgbClr val="99660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1362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8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68760"/>
            <a:ext cx="3106688" cy="489654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9966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5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5832648" cy="648072"/>
          </a:xfr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200" b="1">
                <a:solidFill>
                  <a:srgbClr val="99660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6" name="內容版面配置區 2"/>
          <p:cNvSpPr>
            <a:spLocks noGrp="1"/>
          </p:cNvSpPr>
          <p:nvPr>
            <p:ph sz="half" idx="1"/>
          </p:nvPr>
        </p:nvSpPr>
        <p:spPr>
          <a:xfrm>
            <a:off x="3707904" y="1268760"/>
            <a:ext cx="4968552" cy="4896544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2"/>
              </a:buBlip>
              <a:defRPr lang="zh-TW" altLang="en-US" sz="2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chemeClr val="accent3">
                    <a:lumMod val="50000"/>
                  </a:schemeClr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4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179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6724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圖片說明</a:t>
            </a:r>
          </a:p>
        </p:txBody>
      </p:sp>
      <p:sp>
        <p:nvSpPr>
          <p:cNvPr id="9" name="標題 1"/>
          <p:cNvSpPr>
            <a:spLocks noGrp="1"/>
          </p:cNvSpPr>
          <p:nvPr>
            <p:ph type="title" hasCustomPrompt="1"/>
          </p:nvPr>
        </p:nvSpPr>
        <p:spPr>
          <a:xfrm>
            <a:off x="1763688" y="4869160"/>
            <a:ext cx="5544616" cy="50405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99660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圖片標題</a:t>
            </a:r>
            <a:endParaRPr lang="zh-TW" altLang="en-US" dirty="0"/>
          </a:p>
        </p:txBody>
      </p:sp>
      <p:sp>
        <p:nvSpPr>
          <p:cNvPr id="5" name="標題 1"/>
          <p:cNvSpPr txBox="1">
            <a:spLocks/>
          </p:cNvSpPr>
          <p:nvPr userDrawn="1"/>
        </p:nvSpPr>
        <p:spPr>
          <a:xfrm>
            <a:off x="395536" y="116632"/>
            <a:ext cx="5832648" cy="648072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996600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7138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216000" cy="6900961"/>
          </a:xfrm>
          <a:prstGeom prst="rect">
            <a:avLst/>
          </a:prstGeom>
        </p:spPr>
      </p:pic>
      <p:sp>
        <p:nvSpPr>
          <p:cNvPr id="5" name="矩形 4"/>
          <p:cNvSpPr/>
          <p:nvPr userDrawn="1"/>
        </p:nvSpPr>
        <p:spPr>
          <a:xfrm>
            <a:off x="-47858" y="6371953"/>
            <a:ext cx="9227346" cy="5390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7" name="頁尾版面配置區 4"/>
          <p:cNvSpPr txBox="1">
            <a:spLocks/>
          </p:cNvSpPr>
          <p:nvPr userDrawn="1"/>
        </p:nvSpPr>
        <p:spPr>
          <a:xfrm>
            <a:off x="2699792" y="6453336"/>
            <a:ext cx="4896544" cy="360040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題目：國立中興大學簡介     主講人：○○○</a:t>
            </a:r>
            <a:endParaRPr lang="zh-TW" altLang="en-US" dirty="0"/>
          </a:p>
        </p:txBody>
      </p:sp>
      <p:sp>
        <p:nvSpPr>
          <p:cNvPr id="8" name="投影片編號版面配置區 5"/>
          <p:cNvSpPr txBox="1">
            <a:spLocks/>
          </p:cNvSpPr>
          <p:nvPr userDrawn="1"/>
        </p:nvSpPr>
        <p:spPr>
          <a:xfrm>
            <a:off x="7740352" y="6448251"/>
            <a:ext cx="1008112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TW" sz="1600" dirty="0" smtClean="0"/>
              <a:t>P. </a:t>
            </a:r>
            <a:fld id="{8912F11A-B769-4885-B8B9-B7B961AE0E3D}" type="slidenum">
              <a:rPr lang="zh-TW" altLang="en-US" sz="1600" smtClean="0"/>
              <a:pPr algn="r"/>
              <a:t>‹#›</a:t>
            </a:fld>
            <a:endParaRPr lang="zh-TW" altLang="en-US" sz="1600" dirty="0"/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418355"/>
            <a:ext cx="1419150" cy="43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61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956376" y="107340"/>
            <a:ext cx="106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2012.11</a:t>
            </a:r>
            <a:endParaRPr lang="zh-TW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-43884" y="1850729"/>
            <a:ext cx="9216000" cy="2082327"/>
          </a:xfrm>
          <a:prstGeom prst="rect">
            <a:avLst/>
          </a:prstGeom>
          <a:gradFill>
            <a:gsLst>
              <a:gs pos="0">
                <a:schemeClr val="bg1">
                  <a:alpha val="47000"/>
                </a:schemeClr>
              </a:gs>
              <a:gs pos="77000">
                <a:srgbClr val="FFFFFF"/>
              </a:gs>
              <a:gs pos="27000">
                <a:schemeClr val="bg1"/>
              </a:gs>
              <a:gs pos="100000">
                <a:schemeClr val="bg1">
                  <a:alpha val="32000"/>
                </a:schemeClr>
              </a:gs>
            </a:gsLst>
            <a:lin ang="5400000" scaled="0"/>
          </a:gradFill>
          <a:ln cmpd="thinThick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noFill/>
              </a:ln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23863" y="2171860"/>
            <a:ext cx="69557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4800" b="1" cap="all" spc="0" dirty="0">
                <a:ln w="0">
                  <a:noFill/>
                </a:ln>
                <a:solidFill>
                  <a:schemeClr val="accent3"/>
                </a:solidFill>
                <a:effectLst/>
                <a:latin typeface="+mj-ea"/>
                <a:ea typeface="+mj-ea"/>
              </a:rPr>
              <a:t>在這裡</a:t>
            </a:r>
            <a:r>
              <a:rPr lang="zh-TW" altLang="en-US" sz="4800" b="1" cap="all" spc="0" dirty="0" smtClean="0">
                <a:ln w="0">
                  <a:noFill/>
                </a:ln>
                <a:solidFill>
                  <a:schemeClr val="accent3"/>
                </a:solidFill>
                <a:effectLst/>
                <a:latin typeface="+mj-ea"/>
                <a:ea typeface="+mj-ea"/>
              </a:rPr>
              <a:t>加入大標題的</a:t>
            </a:r>
            <a:r>
              <a:rPr lang="zh-TW" altLang="en-US" sz="4800" b="1" cap="all" spc="0" dirty="0">
                <a:ln w="0">
                  <a:noFill/>
                </a:ln>
                <a:solidFill>
                  <a:schemeClr val="accent3"/>
                </a:solidFill>
                <a:effectLst/>
                <a:latin typeface="+mj-ea"/>
                <a:ea typeface="+mj-ea"/>
              </a:rPr>
              <a:t>文字</a:t>
            </a:r>
          </a:p>
        </p:txBody>
      </p:sp>
      <p:sp>
        <p:nvSpPr>
          <p:cNvPr id="6" name="矩形 5"/>
          <p:cNvSpPr/>
          <p:nvPr/>
        </p:nvSpPr>
        <p:spPr>
          <a:xfrm>
            <a:off x="3114640" y="3127709"/>
            <a:ext cx="5391219" cy="523220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800" b="1" kern="1200" cap="none" spc="0" dirty="0" smtClean="0">
                <a:ln w="12700">
                  <a:noFill/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/>
                <a:latin typeface="+mj-ea"/>
                <a:ea typeface="+mj-ea"/>
                <a:cs typeface="+mn-cs"/>
              </a:rPr>
              <a:t>主講人：○○○○系</a:t>
            </a:r>
            <a:r>
              <a:rPr lang="zh-TW" altLang="en-US" sz="2800" b="1" kern="1200" cap="none" spc="0" baseline="0" dirty="0" smtClean="0">
                <a:ln w="12700">
                  <a:noFill/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/>
                <a:latin typeface="+mj-ea"/>
                <a:ea typeface="+mj-ea"/>
                <a:cs typeface="+mn-cs"/>
              </a:rPr>
              <a:t> </a:t>
            </a:r>
            <a:r>
              <a:rPr lang="zh-TW" altLang="en-US" sz="2800" b="1" kern="1200" cap="none" spc="0" dirty="0" smtClean="0">
                <a:ln w="12700">
                  <a:noFill/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/>
                <a:latin typeface="+mj-ea"/>
                <a:ea typeface="+mj-ea"/>
                <a:cs typeface="+mn-cs"/>
              </a:rPr>
              <a:t>陳○○ 教授</a:t>
            </a:r>
          </a:p>
        </p:txBody>
      </p:sp>
    </p:spTree>
    <p:extLst>
      <p:ext uri="{BB962C8B-B14F-4D97-AF65-F5344CB8AC3E}">
        <p14:creationId xmlns:p14="http://schemas.microsoft.com/office/powerpoint/2010/main" val="21199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/>
              <a:t>機會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減少經常性支出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增加顧客滿意度</a:t>
            </a:r>
            <a:endParaRPr lang="en-US" altLang="zh-TW" dirty="0" smtClean="0"/>
          </a:p>
          <a:p>
            <a:pPr lvl="3"/>
            <a:r>
              <a:rPr lang="zh-TW" altLang="en-US" dirty="0" smtClean="0"/>
              <a:t>開發新客群</a:t>
            </a:r>
            <a:endParaRPr lang="en-US" altLang="zh-TW" dirty="0" smtClean="0"/>
          </a:p>
          <a:p>
            <a:pPr lvl="4"/>
            <a:r>
              <a:rPr lang="zh-TW" altLang="en-US" dirty="0" smtClean="0"/>
              <a:t>開發新產</a:t>
            </a:r>
            <a:r>
              <a:rPr lang="zh-TW" altLang="en-US" dirty="0"/>
              <a:t>品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276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TW" dirty="0" smtClean="0"/>
              <a:t>Time is money</a:t>
            </a:r>
          </a:p>
          <a:p>
            <a:pPr lvl="1"/>
            <a:r>
              <a:rPr lang="en-US" altLang="zh-TW" dirty="0" smtClean="0"/>
              <a:t>Time </a:t>
            </a:r>
            <a:r>
              <a:rPr lang="en-US" altLang="zh-TW" dirty="0"/>
              <a:t>is money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Time is money</a:t>
            </a:r>
          </a:p>
          <a:p>
            <a:pPr lvl="3"/>
            <a:r>
              <a:rPr lang="en-US" altLang="zh-TW" dirty="0" smtClean="0"/>
              <a:t>Time </a:t>
            </a:r>
            <a:r>
              <a:rPr lang="en-US" altLang="zh-TW" dirty="0"/>
              <a:t>is money</a:t>
            </a:r>
            <a:endParaRPr lang="en-US" altLang="zh-TW" dirty="0" smtClean="0"/>
          </a:p>
          <a:p>
            <a:pPr lvl="4"/>
            <a:r>
              <a:rPr lang="en-US" altLang="zh-TW" dirty="0" smtClean="0"/>
              <a:t>Time </a:t>
            </a:r>
            <a:r>
              <a:rPr lang="en-US" altLang="zh-TW" dirty="0"/>
              <a:t>is money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208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</TotalTime>
  <Words>46</Words>
  <Application>Microsoft Office PowerPoint</Application>
  <PresentationFormat>如螢幕大小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87</cp:revision>
  <dcterms:created xsi:type="dcterms:W3CDTF">2012-06-07T06:52:04Z</dcterms:created>
  <dcterms:modified xsi:type="dcterms:W3CDTF">2012-07-02T08:47:34Z</dcterms:modified>
</cp:coreProperties>
</file>