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1" r:id="rId3"/>
    <p:sldId id="260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66"/>
    <a:srgbClr val="996600"/>
    <a:srgbClr val="FFFFFF"/>
    <a:srgbClr val="6197D9"/>
    <a:srgbClr val="072FA1"/>
    <a:srgbClr val="0C279C"/>
    <a:srgbClr val="3C7FD0"/>
    <a:srgbClr val="394FE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860" autoAdjust="0"/>
    <p:restoredTop sz="94660"/>
  </p:normalViewPr>
  <p:slideViewPr>
    <p:cSldViewPr>
      <p:cViewPr>
        <p:scale>
          <a:sx n="91" d="100"/>
          <a:sy n="91" d="100"/>
        </p:scale>
        <p:origin x="-226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291A-1882-4E55-AD5A-DD747D7B4A3B}" type="datetimeFigureOut">
              <a:rPr lang="zh-TW" altLang="en-US" smtClean="0"/>
              <a:t>2012/7/2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70501-02BF-4915-8E11-E4F6D5FF0C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107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1A9DC-B7EA-4A79-BC2A-F40EED0229FF}" type="datetimeFigureOut">
              <a:rPr lang="zh-TW" altLang="en-US" smtClean="0"/>
              <a:t>2012/7/2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EB96-360B-494E-8ADE-1EF16DFFB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587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5577"/>
            <a:ext cx="9288000" cy="69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0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 hasCustomPrompt="1"/>
          </p:nvPr>
        </p:nvSpPr>
        <p:spPr>
          <a:xfrm>
            <a:off x="2195736" y="260648"/>
            <a:ext cx="6624736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2195736" y="1124744"/>
            <a:ext cx="6624736" cy="5040560"/>
          </a:xfrm>
        </p:spPr>
        <p:txBody>
          <a:bodyPr vert="eaVert"/>
          <a:lstStyle>
            <a:lvl1pPr marL="342900" indent="-342900">
              <a:buSzPct val="140000"/>
              <a:buFontTx/>
              <a:buBlip>
                <a:blip r:embed="rId2"/>
              </a:buBlip>
              <a:defRPr lang="zh-TW" altLang="en-US" sz="2800" kern="12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030288" lvl="2" indent="-228600" algn="l" defTabSz="914400" rtl="0" eaLnBrk="1" latinLnBrk="0" hangingPunct="1">
              <a:lnSpc>
                <a:spcPct val="10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13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 userDrawn="1"/>
        </p:nvSpPr>
        <p:spPr>
          <a:xfrm>
            <a:off x="8244408" y="193587"/>
            <a:ext cx="792088" cy="6096159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TW" altLang="en-US" sz="3200" b="1" kern="1200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一</a:t>
            </a:r>
            <a:r>
              <a:rPr lang="zh-TW" altLang="en-US" sz="3200" b="1" kern="120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、</a:t>
            </a:r>
            <a:r>
              <a:rPr lang="en-US" altLang="zh-TW" sz="3200" b="1" kern="1200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zh-TW" altLang="en-US" sz="3200" b="1" kern="1200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標題</a:t>
            </a:r>
            <a:endParaRPr lang="zh-TW" altLang="en-US" sz="3200" b="1" kern="12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sz="half" idx="1"/>
          </p:nvPr>
        </p:nvSpPr>
        <p:spPr>
          <a:xfrm>
            <a:off x="2267743" y="476672"/>
            <a:ext cx="5955005" cy="5688632"/>
          </a:xfrm>
        </p:spPr>
        <p:txBody>
          <a:bodyPr vert="eaVert"/>
          <a:lstStyle>
            <a:lvl1pPr marL="342900" indent="-342900">
              <a:buSzPct val="140000"/>
              <a:buFontTx/>
              <a:buBlip>
                <a:blip r:embed="rId2"/>
              </a:buBlip>
              <a:defRPr lang="zh-TW" altLang="en-US" sz="2800" kern="12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030288" lvl="2" indent="-228600" algn="l" defTabSz="914400" rtl="0" eaLnBrk="1" latinLnBrk="0" hangingPunct="1">
              <a:lnSpc>
                <a:spcPct val="10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932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195736" y="260648"/>
            <a:ext cx="6624736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half" idx="1"/>
          </p:nvPr>
        </p:nvSpPr>
        <p:spPr>
          <a:xfrm>
            <a:off x="2195736" y="1124744"/>
            <a:ext cx="6624736" cy="5040560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030288" lvl="2" indent="-228600" algn="l" defTabSz="914400" rtl="0" eaLnBrk="1" latinLnBrk="0" hangingPunct="1">
              <a:lnSpc>
                <a:spcPct val="10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199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 userDrawn="1"/>
        </p:nvSpPr>
        <p:spPr>
          <a:xfrm>
            <a:off x="2195736" y="5733256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2195736" y="260648"/>
            <a:ext cx="6624736" cy="5328592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030288" lvl="2" indent="-228600" algn="l" defTabSz="914400" rtl="0" eaLnBrk="1" latinLnBrk="0" hangingPunct="1">
              <a:lnSpc>
                <a:spcPct val="10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69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2195736" y="260648"/>
            <a:ext cx="6696744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half" idx="1"/>
          </p:nvPr>
        </p:nvSpPr>
        <p:spPr>
          <a:xfrm>
            <a:off x="2195736" y="1124744"/>
            <a:ext cx="3240360" cy="5040560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030288" lvl="2" indent="-228600" algn="l" defTabSz="914400" rtl="0" eaLnBrk="1" latinLnBrk="0" hangingPunct="1">
              <a:lnSpc>
                <a:spcPct val="10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0"/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sz="half" idx="10"/>
          </p:nvPr>
        </p:nvSpPr>
        <p:spPr>
          <a:xfrm>
            <a:off x="5652120" y="1124744"/>
            <a:ext cx="3240360" cy="5040560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030288" lvl="2" indent="-228600" algn="l" defTabSz="914400" rtl="0" eaLnBrk="1" latinLnBrk="0" hangingPunct="1">
              <a:lnSpc>
                <a:spcPct val="10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33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708342" y="1196752"/>
            <a:ext cx="3112130" cy="6746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2FA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2195736" y="260648"/>
            <a:ext cx="6624736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half" idx="11"/>
          </p:nvPr>
        </p:nvSpPr>
        <p:spPr>
          <a:xfrm>
            <a:off x="5724128" y="1988840"/>
            <a:ext cx="3096344" cy="4176464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030288" lvl="2" indent="-228600" algn="l" defTabSz="914400" rtl="0" eaLnBrk="1" latinLnBrk="0" hangingPunct="1">
              <a:lnSpc>
                <a:spcPct val="10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0"/>
            <a:endParaRPr lang="zh-TW" altLang="en-US" dirty="0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2"/>
          </p:nvPr>
        </p:nvSpPr>
        <p:spPr>
          <a:xfrm>
            <a:off x="2323966" y="1196752"/>
            <a:ext cx="3112130" cy="6746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2FA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sz="half" idx="13"/>
          </p:nvPr>
        </p:nvSpPr>
        <p:spPr>
          <a:xfrm>
            <a:off x="2339752" y="1988840"/>
            <a:ext cx="3096344" cy="4176464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030288" lvl="2" indent="-228600" algn="l" defTabSz="914400" rtl="0" eaLnBrk="1" latinLnBrk="0" hangingPunct="1">
              <a:lnSpc>
                <a:spcPct val="10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465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2195736" y="260648"/>
            <a:ext cx="6624736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136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8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267745" y="1124744"/>
            <a:ext cx="2232248" cy="5040560"/>
          </a:xfrm>
        </p:spPr>
        <p:txBody>
          <a:bodyPr/>
          <a:lstStyle>
            <a:lvl1pPr marL="0" indent="0">
              <a:buNone/>
              <a:defRPr sz="1400">
                <a:solidFill>
                  <a:srgbClr val="072F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2195736" y="260648"/>
            <a:ext cx="6624736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half" idx="1"/>
          </p:nvPr>
        </p:nvSpPr>
        <p:spPr>
          <a:xfrm>
            <a:off x="4716016" y="1124744"/>
            <a:ext cx="4104456" cy="5040560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030288" lvl="2" indent="-228600" algn="l" defTabSz="914400" rtl="0" eaLnBrk="1" latinLnBrk="0" hangingPunct="1">
              <a:lnSpc>
                <a:spcPct val="10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179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483768" y="332656"/>
            <a:ext cx="6120680" cy="36724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2483768" y="4797152"/>
            <a:ext cx="6120680" cy="12300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圖片說明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2455168" y="4005064"/>
            <a:ext cx="6185626" cy="770313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圖片標題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713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10" y="1"/>
            <a:ext cx="9195198" cy="6885384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169284" y="6381328"/>
            <a:ext cx="7083236" cy="5040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4"/>
          <p:cNvSpPr txBox="1">
            <a:spLocks/>
          </p:cNvSpPr>
          <p:nvPr userDrawn="1"/>
        </p:nvSpPr>
        <p:spPr>
          <a:xfrm>
            <a:off x="2339752" y="6453336"/>
            <a:ext cx="4896544" cy="36004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題目：國立中興大學簡介     主講人：○○○</a:t>
            </a:r>
            <a:endParaRPr lang="zh-TW" altLang="en-US" dirty="0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7740352" y="6448251"/>
            <a:ext cx="1008112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1600" dirty="0" smtClean="0"/>
              <a:t>P. </a:t>
            </a:r>
            <a:fld id="{8912F11A-B769-4885-B8B9-B7B961AE0E3D}" type="slidenum">
              <a:rPr lang="zh-TW" altLang="en-US" sz="1600" smtClean="0"/>
              <a:pPr algn="r"/>
              <a:t>‹#›</a:t>
            </a:fld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5461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740352" y="6354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</a:rPr>
              <a:t>2012.11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8064" y="1052737"/>
            <a:ext cx="4024052" cy="21602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  <a:gs pos="29000">
                <a:schemeClr val="tx1">
                  <a:lumMod val="75000"/>
                  <a:lumOff val="25000"/>
                </a:schemeClr>
              </a:gs>
            </a:gsLst>
            <a:lin ang="48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92080" y="1182496"/>
            <a:ext cx="38432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zh-TW" altLang="en-US" sz="4000" b="1" cap="all" spc="0" dirty="0">
                <a:ln w="0"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在這裡</a:t>
            </a:r>
            <a:r>
              <a:rPr lang="zh-TW" altLang="en-US" sz="4000" b="1" cap="all" spc="0" dirty="0" smtClean="0">
                <a:ln w="0"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加入大標題的文字文字的</a:t>
            </a:r>
            <a:endParaRPr lang="zh-TW" altLang="en-US" sz="4000" b="1" cap="all" spc="0" dirty="0">
              <a:ln w="0"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6914" y="2636912"/>
            <a:ext cx="2377574" cy="369332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1" kern="1200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+mj-ea"/>
                <a:ea typeface="+mj-ea"/>
                <a:cs typeface="+mn-cs"/>
              </a:rPr>
              <a:t>主講人：</a:t>
            </a:r>
            <a:r>
              <a:rPr lang="zh-TW" altLang="en-US" sz="1800" b="1" kern="1200" cap="none" spc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+mj-ea"/>
                <a:ea typeface="+mj-ea"/>
                <a:cs typeface="+mn-cs"/>
              </a:rPr>
              <a:t> </a:t>
            </a:r>
            <a:r>
              <a:rPr lang="zh-TW" altLang="en-US" sz="1800" b="1" kern="1200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+mj-ea"/>
                <a:ea typeface="+mj-ea"/>
                <a:cs typeface="+mn-cs"/>
              </a:rPr>
              <a:t>陳○○ 教授</a:t>
            </a:r>
          </a:p>
        </p:txBody>
      </p:sp>
    </p:spTree>
    <p:extLst>
      <p:ext uri="{BB962C8B-B14F-4D97-AF65-F5344CB8AC3E}">
        <p14:creationId xmlns:p14="http://schemas.microsoft.com/office/powerpoint/2010/main" val="21199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機會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減少經常性支出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增加顧客滿意度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開發新客群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開發新產</a:t>
            </a:r>
            <a:r>
              <a:rPr lang="zh-TW" altLang="en-US" dirty="0"/>
              <a:t>品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27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4" name="內容版面配置區 4"/>
          <p:cNvSpPr txBox="1">
            <a:spLocks/>
          </p:cNvSpPr>
          <p:nvPr/>
        </p:nvSpPr>
        <p:spPr>
          <a:xfrm>
            <a:off x="-756592" y="1412776"/>
            <a:ext cx="835292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Time is money</a:t>
            </a:r>
          </a:p>
          <a:p>
            <a:pPr lvl="1"/>
            <a:r>
              <a:rPr lang="en-US" altLang="zh-TW" dirty="0"/>
              <a:t>Time is money</a:t>
            </a:r>
          </a:p>
          <a:p>
            <a:pPr lvl="2"/>
            <a:r>
              <a:rPr lang="en-US" altLang="zh-TW" dirty="0"/>
              <a:t>Time is money</a:t>
            </a:r>
          </a:p>
          <a:p>
            <a:pPr lvl="3"/>
            <a:r>
              <a:rPr lang="en-US" altLang="zh-TW" dirty="0"/>
              <a:t>Time is money</a:t>
            </a:r>
          </a:p>
          <a:p>
            <a:pPr lvl="4"/>
            <a:r>
              <a:rPr lang="en-US" altLang="zh-TW" dirty="0"/>
              <a:t>Time is money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08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52</Words>
  <Application>Microsoft Office PowerPoint</Application>
  <PresentationFormat>如螢幕大小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一、標題</vt:lpstr>
      <vt:lpstr>一、標題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86</cp:revision>
  <dcterms:created xsi:type="dcterms:W3CDTF">2012-06-07T06:52:04Z</dcterms:created>
  <dcterms:modified xsi:type="dcterms:W3CDTF">2012-07-02T08:46:53Z</dcterms:modified>
</cp:coreProperties>
</file>