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61" r:id="rId3"/>
    <p:sldId id="260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72FA1"/>
    <a:srgbClr val="6197D9"/>
    <a:srgbClr val="0C279C"/>
    <a:srgbClr val="3C7FD0"/>
    <a:srgbClr val="394FEF"/>
    <a:srgbClr val="FFFFFF"/>
    <a:srgbClr val="33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1860" autoAdjust="0"/>
    <p:restoredTop sz="94660"/>
  </p:normalViewPr>
  <p:slideViewPr>
    <p:cSldViewPr>
      <p:cViewPr>
        <p:scale>
          <a:sx n="91" d="100"/>
          <a:sy n="91" d="100"/>
        </p:scale>
        <p:origin x="-2262" y="-4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2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23291A-1882-4E55-AD5A-DD747D7B4A3B}" type="datetimeFigureOut">
              <a:rPr lang="zh-TW" altLang="en-US" smtClean="0"/>
              <a:t>2012/7/2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270501-02BF-4915-8E11-E4F6D5FF0CF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5110748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31A9DC-B7EA-4A79-BC2A-F40EED0229FF}" type="datetimeFigureOut">
              <a:rPr lang="zh-TW" altLang="en-US" smtClean="0"/>
              <a:t>2012/7/2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CEB96-360B-494E-8ADE-1EF16DFFBB4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95875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6512" y="-85433"/>
            <a:ext cx="9289032" cy="695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205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5832648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206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9" name="內容版面配置區 2"/>
          <p:cNvSpPr>
            <a:spLocks noGrp="1"/>
          </p:cNvSpPr>
          <p:nvPr>
            <p:ph sz="half" idx="10"/>
          </p:nvPr>
        </p:nvSpPr>
        <p:spPr>
          <a:xfrm>
            <a:off x="395536" y="1412776"/>
            <a:ext cx="8424936" cy="4752528"/>
          </a:xfrm>
        </p:spPr>
        <p:txBody>
          <a:bodyPr vert="eaVert"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C279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51374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/>
          <p:cNvSpPr txBox="1">
            <a:spLocks/>
          </p:cNvSpPr>
          <p:nvPr userDrawn="1"/>
        </p:nvSpPr>
        <p:spPr>
          <a:xfrm>
            <a:off x="8244408" y="1196752"/>
            <a:ext cx="792088" cy="5092994"/>
          </a:xfrm>
          <a:prstGeom prst="rect">
            <a:avLst/>
          </a:prstGeom>
        </p:spPr>
        <p:txBody>
          <a:bodyPr vert="eaVert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2060"/>
                </a:solidFill>
                <a:latin typeface="+mj-ea"/>
                <a:ea typeface="+mj-ea"/>
                <a:cs typeface="+mj-cs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9" name="內容版面配置區 2"/>
          <p:cNvSpPr>
            <a:spLocks noGrp="1"/>
          </p:cNvSpPr>
          <p:nvPr>
            <p:ph sz="half" idx="10"/>
          </p:nvPr>
        </p:nvSpPr>
        <p:spPr>
          <a:xfrm>
            <a:off x="395536" y="1412776"/>
            <a:ext cx="7776864" cy="4752528"/>
          </a:xfrm>
        </p:spPr>
        <p:txBody>
          <a:bodyPr vert="eaVert"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C279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79325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5832648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206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8" name="內容版面配置區 2"/>
          <p:cNvSpPr>
            <a:spLocks noGrp="1"/>
          </p:cNvSpPr>
          <p:nvPr>
            <p:ph sz="half" idx="1"/>
          </p:nvPr>
        </p:nvSpPr>
        <p:spPr>
          <a:xfrm>
            <a:off x="467544" y="1412776"/>
            <a:ext cx="8352928" cy="4752528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C279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1993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0070C0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8" name="內容版面配置區 2"/>
          <p:cNvSpPr>
            <a:spLocks noGrp="1"/>
          </p:cNvSpPr>
          <p:nvPr>
            <p:ph sz="half" idx="13"/>
          </p:nvPr>
        </p:nvSpPr>
        <p:spPr>
          <a:xfrm>
            <a:off x="467544" y="1412776"/>
            <a:ext cx="8352928" cy="2808312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C279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676922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5832648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206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13" name="內容版面配置區 2"/>
          <p:cNvSpPr>
            <a:spLocks noGrp="1"/>
          </p:cNvSpPr>
          <p:nvPr>
            <p:ph sz="half" idx="10"/>
          </p:nvPr>
        </p:nvSpPr>
        <p:spPr>
          <a:xfrm>
            <a:off x="467544" y="1628800"/>
            <a:ext cx="4032448" cy="453650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C279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14" name="內容版面配置區 2"/>
          <p:cNvSpPr>
            <a:spLocks noGrp="1"/>
          </p:cNvSpPr>
          <p:nvPr>
            <p:ph sz="half" idx="11"/>
          </p:nvPr>
        </p:nvSpPr>
        <p:spPr>
          <a:xfrm>
            <a:off x="4644008" y="1628800"/>
            <a:ext cx="4032448" cy="4536504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C279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943341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412776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2FA1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11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5832648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206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12" name="內容版面配置區 2"/>
          <p:cNvSpPr>
            <a:spLocks noGrp="1"/>
          </p:cNvSpPr>
          <p:nvPr>
            <p:ph sz="half" idx="10"/>
          </p:nvPr>
        </p:nvSpPr>
        <p:spPr>
          <a:xfrm>
            <a:off x="467544" y="2196662"/>
            <a:ext cx="4032448" cy="3968641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C279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13" name="內容版面配置區 2"/>
          <p:cNvSpPr>
            <a:spLocks noGrp="1"/>
          </p:cNvSpPr>
          <p:nvPr>
            <p:ph sz="half" idx="11"/>
          </p:nvPr>
        </p:nvSpPr>
        <p:spPr>
          <a:xfrm>
            <a:off x="4644008" y="2196662"/>
            <a:ext cx="4032448" cy="3968641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C279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  <p:sp>
        <p:nvSpPr>
          <p:cNvPr id="14" name="文字版面配置區 2"/>
          <p:cNvSpPr>
            <a:spLocks noGrp="1"/>
          </p:cNvSpPr>
          <p:nvPr>
            <p:ph type="body" idx="12"/>
          </p:nvPr>
        </p:nvSpPr>
        <p:spPr>
          <a:xfrm>
            <a:off x="4644008" y="1412776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2FA1"/>
                </a:solidFill>
                <a:latin typeface="+mj-ea"/>
                <a:ea typeface="+mj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224653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5832648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206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231362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608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12776"/>
            <a:ext cx="3008313" cy="4713387"/>
          </a:xfrm>
        </p:spPr>
        <p:txBody>
          <a:bodyPr/>
          <a:lstStyle>
            <a:lvl1pPr marL="0" indent="0">
              <a:buNone/>
              <a:defRPr sz="1400">
                <a:solidFill>
                  <a:srgbClr val="072FA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  <p:sp>
        <p:nvSpPr>
          <p:cNvPr id="9" name="標題 1"/>
          <p:cNvSpPr>
            <a:spLocks noGrp="1"/>
          </p:cNvSpPr>
          <p:nvPr>
            <p:ph type="title" hasCustomPrompt="1"/>
          </p:nvPr>
        </p:nvSpPr>
        <p:spPr>
          <a:xfrm>
            <a:off x="395536" y="116632"/>
            <a:ext cx="5832648" cy="648072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206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一、標題</a:t>
            </a:r>
            <a:endParaRPr lang="zh-TW" altLang="en-US" dirty="0"/>
          </a:p>
        </p:txBody>
      </p:sp>
      <p:sp>
        <p:nvSpPr>
          <p:cNvPr id="10" name="內容版面配置區 2"/>
          <p:cNvSpPr>
            <a:spLocks noGrp="1"/>
          </p:cNvSpPr>
          <p:nvPr>
            <p:ph sz="half" idx="10"/>
          </p:nvPr>
        </p:nvSpPr>
        <p:spPr>
          <a:xfrm>
            <a:off x="3707904" y="1412776"/>
            <a:ext cx="5112568" cy="4752528"/>
          </a:xfrm>
        </p:spPr>
        <p:txBody>
          <a:bodyPr/>
          <a:lstStyle>
            <a:lvl1pPr marL="342900" indent="-342900">
              <a:buFontTx/>
              <a:buBlip>
                <a:blip r:embed="rId2"/>
              </a:buBlip>
              <a:defRPr lang="zh-TW" altLang="en-US" sz="2800" kern="1200" dirty="0" smtClean="0">
                <a:solidFill>
                  <a:srgbClr val="0C279C"/>
                </a:solidFill>
                <a:latin typeface="+mj-ea"/>
                <a:ea typeface="+mj-ea"/>
                <a:cs typeface="+mn-cs"/>
              </a:defRPr>
            </a:lvl1pPr>
            <a:lvl2pPr>
              <a:defRPr lang="zh-TW" altLang="en-US" sz="2400" kern="1200" dirty="0" smtClean="0">
                <a:solidFill>
                  <a:srgbClr val="0070C0"/>
                </a:solidFill>
                <a:latin typeface="+mj-ea"/>
                <a:ea typeface="+mj-ea"/>
                <a:cs typeface="+mn-cs"/>
              </a:defRPr>
            </a:lvl2pPr>
            <a:lvl3pPr marL="1144588" indent="-342900">
              <a:defRPr lang="zh-TW" altLang="en-US" sz="2000" kern="1200" dirty="0" smtClean="0">
                <a:solidFill>
                  <a:srgbClr val="00B0F0"/>
                </a:solidFill>
                <a:latin typeface="+mj-ea"/>
                <a:ea typeface="+mj-ea"/>
                <a:cs typeface="+mn-cs"/>
              </a:defRPr>
            </a:lvl3pPr>
            <a:lvl4pPr>
              <a:defRPr lang="zh-TW" altLang="en-US" sz="1800" kern="1200" dirty="0" smtClean="0">
                <a:solidFill>
                  <a:srgbClr val="00B050"/>
                </a:solidFill>
                <a:latin typeface="+mj-ea"/>
                <a:ea typeface="+mj-ea"/>
                <a:cs typeface="+mn-cs"/>
              </a:defRPr>
            </a:lvl4pPr>
            <a:lvl5pPr>
              <a:defRPr lang="en-US" altLang="zh-TW" sz="1800" kern="1200" dirty="0" smtClean="0">
                <a:solidFill>
                  <a:schemeClr val="tx2">
                    <a:lumMod val="50000"/>
                    <a:lumOff val="50000"/>
                  </a:schemeClr>
                </a:solidFill>
                <a:latin typeface="+mj-ea"/>
                <a:ea typeface="+mj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marL="1030288" lvl="2" indent="-228600" algn="l" defTabSz="914400" rtl="0" eaLnBrk="1" latinLnBrk="0" hangingPunct="1">
              <a:lnSpc>
                <a:spcPct val="100000"/>
              </a:lnSpc>
              <a:spcBef>
                <a:spcPct val="25000"/>
              </a:spcBef>
              <a:buFont typeface="Arial" pitchFamily="34" charset="0"/>
              <a:buChar char="•"/>
            </a:pPr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altLang="zh-TW" dirty="0" smtClean="0"/>
          </a:p>
          <a:p>
            <a:pPr lvl="0"/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617957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1196751"/>
            <a:ext cx="5486400" cy="367240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圖片說明</a:t>
            </a:r>
          </a:p>
        </p:txBody>
      </p:sp>
      <p:sp>
        <p:nvSpPr>
          <p:cNvPr id="9" name="標題 1"/>
          <p:cNvSpPr>
            <a:spLocks noGrp="1"/>
          </p:cNvSpPr>
          <p:nvPr>
            <p:ph type="title" hasCustomPrompt="1"/>
          </p:nvPr>
        </p:nvSpPr>
        <p:spPr>
          <a:xfrm>
            <a:off x="1763688" y="4869160"/>
            <a:ext cx="5544616" cy="504056"/>
          </a:xfrm>
        </p:spPr>
        <p:txBody>
          <a:bodyPr>
            <a:normAutofit/>
          </a:bodyPr>
          <a:lstStyle>
            <a:lvl1pPr algn="l">
              <a:defRPr sz="2400" b="1">
                <a:solidFill>
                  <a:srgbClr val="002060"/>
                </a:solidFill>
                <a:latin typeface="+mj-ea"/>
                <a:ea typeface="+mj-ea"/>
              </a:defRPr>
            </a:lvl1pPr>
          </a:lstStyle>
          <a:p>
            <a:r>
              <a:rPr lang="zh-TW" altLang="en-US" dirty="0" smtClean="0"/>
              <a:t>圖片標題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57138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216000" cy="6900961"/>
          </a:xfrm>
          <a:prstGeom prst="rect">
            <a:avLst/>
          </a:prstGeom>
        </p:spPr>
      </p:pic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4"/>
          <p:cNvSpPr txBox="1">
            <a:spLocks/>
          </p:cNvSpPr>
          <p:nvPr userDrawn="1"/>
        </p:nvSpPr>
        <p:spPr>
          <a:xfrm>
            <a:off x="2699792" y="6453336"/>
            <a:ext cx="4896544" cy="360040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l" defTabSz="914400" rtl="0" eaLnBrk="1" latinLnBrk="0" hangingPunct="1">
              <a:defRPr sz="1400" kern="120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dirty="0" smtClean="0"/>
              <a:t>題目：國立中興大學簡介     主講人：○○○</a:t>
            </a:r>
            <a:endParaRPr lang="zh-TW" altLang="en-US" dirty="0"/>
          </a:p>
        </p:txBody>
      </p:sp>
      <p:sp>
        <p:nvSpPr>
          <p:cNvPr id="8" name="投影片編號版面配置區 5"/>
          <p:cNvSpPr txBox="1">
            <a:spLocks/>
          </p:cNvSpPr>
          <p:nvPr userDrawn="1"/>
        </p:nvSpPr>
        <p:spPr>
          <a:xfrm>
            <a:off x="7740352" y="6448251"/>
            <a:ext cx="1008112" cy="365125"/>
          </a:xfrm>
          <a:prstGeom prst="rect">
            <a:avLst/>
          </a:prstGeom>
        </p:spPr>
        <p:txBody>
          <a:bodyPr/>
          <a:lstStyle>
            <a:defPPr>
              <a:defRPr lang="zh-TW"/>
            </a:defPPr>
            <a:lvl1pPr marL="0" algn="ctr" defTabSz="914400" rtl="0" eaLnBrk="1" latinLnBrk="0" hangingPunct="1">
              <a:defRPr sz="1800" kern="1200">
                <a:solidFill>
                  <a:schemeClr val="bg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TW" sz="1600" dirty="0" smtClean="0"/>
              <a:t>P. </a:t>
            </a:r>
            <a:fld id="{8912F11A-B769-4885-B8B9-B7B961AE0E3D}" type="slidenum">
              <a:rPr lang="zh-TW" altLang="en-US" sz="1600" smtClean="0"/>
              <a:pPr algn="r"/>
              <a:t>‹#›</a:t>
            </a:fld>
            <a:endParaRPr lang="zh-TW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05461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7452320" y="616946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charset="0"/>
              </a:rPr>
              <a:t>2011.11</a:t>
            </a:r>
            <a:endParaRPr lang="zh-TW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654386" y="3717032"/>
            <a:ext cx="7879080" cy="10156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zh-TW" altLang="en-US" sz="6000" b="1" cap="all" spc="0" dirty="0">
                <a:ln w="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+mj-ea"/>
                <a:ea typeface="+mj-ea"/>
              </a:rPr>
              <a:t>在這裡</a:t>
            </a:r>
            <a:r>
              <a:rPr lang="zh-TW" altLang="en-US" sz="6000" b="1" cap="all" spc="0" dirty="0" smtClean="0">
                <a:ln w="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+mj-ea"/>
                <a:ea typeface="+mj-ea"/>
              </a:rPr>
              <a:t>加入大標的</a:t>
            </a:r>
            <a:r>
              <a:rPr lang="zh-TW" altLang="en-US" sz="6000" b="1" cap="all" spc="0" dirty="0">
                <a:ln w="0">
                  <a:solidFill>
                    <a:srgbClr val="002060"/>
                  </a:solidFill>
                </a:ln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+mj-ea"/>
                <a:ea typeface="+mj-ea"/>
              </a:rPr>
              <a:t>文字</a:t>
            </a:r>
          </a:p>
        </p:txBody>
      </p:sp>
      <p:sp>
        <p:nvSpPr>
          <p:cNvPr id="5" name="矩形 4"/>
          <p:cNvSpPr/>
          <p:nvPr/>
        </p:nvSpPr>
        <p:spPr>
          <a:xfrm>
            <a:off x="3142247" y="5274786"/>
            <a:ext cx="5391219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800" b="1" kern="1200" cap="none" spc="0" dirty="0" smtClean="0">
                <a:ln w="12700">
                  <a:solidFill>
                    <a:srgbClr val="0070C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ea"/>
                <a:ea typeface="+mj-ea"/>
                <a:cs typeface="+mn-cs"/>
              </a:rPr>
              <a:t>主講人：○○○○系</a:t>
            </a:r>
            <a:r>
              <a:rPr lang="zh-TW" altLang="en-US" sz="2800" b="1" kern="1200" cap="none" spc="0" baseline="0" dirty="0" smtClean="0">
                <a:ln w="12700">
                  <a:solidFill>
                    <a:srgbClr val="0070C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ea"/>
                <a:ea typeface="+mj-ea"/>
                <a:cs typeface="+mn-cs"/>
              </a:rPr>
              <a:t> </a:t>
            </a:r>
            <a:r>
              <a:rPr lang="zh-TW" altLang="en-US" sz="2800" b="1" kern="1200" cap="none" spc="0" dirty="0" smtClean="0">
                <a:ln w="12700">
                  <a:solidFill>
                    <a:srgbClr val="0070C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ea"/>
                <a:ea typeface="+mj-ea"/>
                <a:cs typeface="+mn-cs"/>
              </a:rPr>
              <a:t>陳○○ 教授</a:t>
            </a:r>
          </a:p>
        </p:txBody>
      </p:sp>
    </p:spTree>
    <p:extLst>
      <p:ext uri="{BB962C8B-B14F-4D97-AF65-F5344CB8AC3E}">
        <p14:creationId xmlns:p14="http://schemas.microsoft.com/office/powerpoint/2010/main" val="211997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zh-TW" altLang="en-US" dirty="0" smtClean="0"/>
              <a:t>機會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減少經常性支出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增加顧客滿意度</a:t>
            </a:r>
            <a:endParaRPr lang="en-US" altLang="zh-TW" dirty="0" smtClean="0"/>
          </a:p>
          <a:p>
            <a:pPr lvl="3"/>
            <a:r>
              <a:rPr lang="zh-TW" altLang="en-US" dirty="0" smtClean="0"/>
              <a:t>開發新客群</a:t>
            </a:r>
            <a:endParaRPr lang="en-US" altLang="zh-TW" dirty="0" smtClean="0"/>
          </a:p>
          <a:p>
            <a:pPr lvl="4"/>
            <a:r>
              <a:rPr lang="zh-TW" altLang="en-US" dirty="0" smtClean="0"/>
              <a:t>開發新產</a:t>
            </a:r>
            <a:r>
              <a:rPr lang="zh-TW" altLang="en-US" dirty="0"/>
              <a:t>品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28276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zh-TW" dirty="0" smtClean="0"/>
              <a:t>Time </a:t>
            </a:r>
            <a:r>
              <a:rPr lang="en-US" altLang="zh-TW" dirty="0"/>
              <a:t>is money</a:t>
            </a:r>
          </a:p>
          <a:p>
            <a:pPr lvl="1"/>
            <a:r>
              <a:rPr lang="en-US" altLang="zh-TW" dirty="0"/>
              <a:t>Time is money</a:t>
            </a:r>
          </a:p>
          <a:p>
            <a:pPr lvl="2"/>
            <a:r>
              <a:rPr lang="en-US" altLang="zh-TW" dirty="0"/>
              <a:t>Time is money</a:t>
            </a:r>
          </a:p>
          <a:p>
            <a:pPr lvl="3"/>
            <a:r>
              <a:rPr lang="en-US" altLang="zh-TW" dirty="0"/>
              <a:t>Time is money</a:t>
            </a:r>
          </a:p>
          <a:p>
            <a:pPr lvl="4"/>
            <a:r>
              <a:rPr lang="en-US" altLang="zh-TW" dirty="0"/>
              <a:t>Time is </a:t>
            </a:r>
            <a:r>
              <a:rPr lang="en-US" altLang="zh-TW" dirty="0" smtClean="0"/>
              <a:t>money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820821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行雲流水">
      <a:dk1>
        <a:sysClr val="windowText" lastClr="000000"/>
      </a:dk1>
      <a:lt1>
        <a:sysClr val="window" lastClr="FFFFFF"/>
      </a:lt1>
      <a:dk2>
        <a:srgbClr val="411401"/>
      </a:dk2>
      <a:lt2>
        <a:srgbClr val="FFE6E6"/>
      </a:lt2>
      <a:accent1>
        <a:srgbClr val="A24A48"/>
      </a:accent1>
      <a:accent2>
        <a:srgbClr val="B2935C"/>
      </a:accent2>
      <a:accent3>
        <a:srgbClr val="6A9A9A"/>
      </a:accent3>
      <a:accent4>
        <a:srgbClr val="B2B787"/>
      </a:accent4>
      <a:accent5>
        <a:srgbClr val="91644B"/>
      </a:accent5>
      <a:accent6>
        <a:srgbClr val="654A76"/>
      </a:accent6>
      <a:hlink>
        <a:srgbClr val="00A800"/>
      </a:hlink>
      <a:folHlink>
        <a:srgbClr val="FF00FF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710</TotalTime>
  <Words>46</Words>
  <Application>Microsoft Office PowerPoint</Application>
  <PresentationFormat>如螢幕大小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60</cp:revision>
  <dcterms:created xsi:type="dcterms:W3CDTF">2012-06-07T06:52:04Z</dcterms:created>
  <dcterms:modified xsi:type="dcterms:W3CDTF">2012-07-02T08:49:09Z</dcterms:modified>
</cp:coreProperties>
</file>