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FA1"/>
    <a:srgbClr val="6197D9"/>
    <a:srgbClr val="0C279C"/>
    <a:srgbClr val="3C7FD0"/>
    <a:srgbClr val="394FEF"/>
    <a:srgbClr val="FFFFFF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60" autoAdjust="0"/>
    <p:restoredTop sz="94660"/>
  </p:normalViewPr>
  <p:slideViewPr>
    <p:cSldViewPr>
      <p:cViewPr>
        <p:scale>
          <a:sx n="91" d="100"/>
          <a:sy n="91" d="100"/>
        </p:scale>
        <p:origin x="-226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291A-1882-4E55-AD5A-DD747D7B4A3B}" type="datetimeFigureOut">
              <a:rPr lang="zh-TW" altLang="en-US" smtClean="0"/>
              <a:t>2012/7/2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70501-02BF-4915-8E11-E4F6D5FF0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10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A9DC-B7EA-4A79-BC2A-F40EED0229FF}" type="datetimeFigureOut">
              <a:rPr lang="zh-TW" altLang="en-US" smtClean="0"/>
              <a:t>2012/7/2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EB96-360B-494E-8ADE-1EF16DFFBB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8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85433"/>
            <a:ext cx="9289032" cy="69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0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1412776"/>
            <a:ext cx="8424936" cy="4752528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3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 userDrawn="1"/>
        </p:nvSpPr>
        <p:spPr>
          <a:xfrm>
            <a:off x="8244408" y="1196752"/>
            <a:ext cx="792088" cy="5092994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sz="half" idx="10"/>
          </p:nvPr>
        </p:nvSpPr>
        <p:spPr>
          <a:xfrm>
            <a:off x="395536" y="1412776"/>
            <a:ext cx="7776864" cy="4752528"/>
          </a:xfr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932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8352928" cy="475252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9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0C0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3"/>
          </p:nvPr>
        </p:nvSpPr>
        <p:spPr>
          <a:xfrm>
            <a:off x="467544" y="1412776"/>
            <a:ext cx="8352928" cy="2808312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9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1628800"/>
            <a:ext cx="4032448" cy="453650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628800"/>
            <a:ext cx="4032448" cy="4536504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33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1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2" name="內容版面配置區 2"/>
          <p:cNvSpPr>
            <a:spLocks noGrp="1"/>
          </p:cNvSpPr>
          <p:nvPr>
            <p:ph sz="half" idx="10"/>
          </p:nvPr>
        </p:nvSpPr>
        <p:spPr>
          <a:xfrm>
            <a:off x="467544" y="2196662"/>
            <a:ext cx="4032448" cy="3968641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3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2196662"/>
            <a:ext cx="4032448" cy="3968641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14" name="文字版面配置區 2"/>
          <p:cNvSpPr>
            <a:spLocks noGrp="1"/>
          </p:cNvSpPr>
          <p:nvPr>
            <p:ph type="body" idx="12"/>
          </p:nvPr>
        </p:nvSpPr>
        <p:spPr>
          <a:xfrm>
            <a:off x="4644008" y="141277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2FA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2465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3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12776"/>
            <a:ext cx="3008313" cy="4713387"/>
          </a:xfrm>
        </p:spPr>
        <p:txBody>
          <a:bodyPr/>
          <a:lstStyle>
            <a:lvl1pPr marL="0" indent="0">
              <a:buNone/>
              <a:defRPr sz="1400">
                <a:solidFill>
                  <a:srgbClr val="072FA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10" name="內容版面配置區 2"/>
          <p:cNvSpPr>
            <a:spLocks noGrp="1"/>
          </p:cNvSpPr>
          <p:nvPr>
            <p:ph sz="half" idx="10"/>
          </p:nvPr>
        </p:nvSpPr>
        <p:spPr>
          <a:xfrm>
            <a:off x="3707904" y="1412776"/>
            <a:ext cx="5112568" cy="475252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lang="zh-TW" altLang="en-US" sz="2800" kern="1200" dirty="0" smtClean="0">
                <a:solidFill>
                  <a:srgbClr val="0C279C"/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rgbClr val="0070C0"/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rgbClr val="00B0F0"/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rgbClr val="00B050"/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6724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圖片說明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1763688" y="4869160"/>
            <a:ext cx="5544616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206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圖片標題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13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216000" cy="6900961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4"/>
          <p:cNvSpPr txBox="1">
            <a:spLocks/>
          </p:cNvSpPr>
          <p:nvPr userDrawn="1"/>
        </p:nvSpPr>
        <p:spPr>
          <a:xfrm>
            <a:off x="2699792" y="6453336"/>
            <a:ext cx="4896544" cy="36004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題目：國立中興大學簡介     主講人：○○○</a:t>
            </a:r>
            <a:endParaRPr lang="zh-TW" altLang="en-US" dirty="0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7740352" y="6448251"/>
            <a:ext cx="1008112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600" dirty="0" smtClean="0"/>
              <a:t>P. </a:t>
            </a:r>
            <a:fld id="{8912F11A-B769-4885-B8B9-B7B961AE0E3D}" type="slidenum">
              <a:rPr lang="zh-TW" altLang="en-US" sz="1600" smtClean="0"/>
              <a:pPr algn="r"/>
              <a:t>‹#›</a:t>
            </a:fld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546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452320" y="616946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charset="0"/>
              </a:rPr>
              <a:t>2011.11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4386" y="3717032"/>
            <a:ext cx="78790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6000" b="1" cap="all" spc="0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ea"/>
                <a:ea typeface="+mj-ea"/>
              </a:rPr>
              <a:t>在這裡</a:t>
            </a:r>
            <a:r>
              <a:rPr lang="zh-TW" altLang="en-US" sz="6000" b="1" cap="all" spc="0" dirty="0" smtClean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ea"/>
                <a:ea typeface="+mj-ea"/>
              </a:rPr>
              <a:t>加入大標的</a:t>
            </a:r>
            <a:r>
              <a:rPr lang="zh-TW" altLang="en-US" sz="6000" b="1" cap="all" spc="0" dirty="0">
                <a:ln w="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+mj-ea"/>
                <a:ea typeface="+mj-ea"/>
              </a:rPr>
              <a:t>文字</a:t>
            </a:r>
          </a:p>
        </p:txBody>
      </p:sp>
      <p:sp>
        <p:nvSpPr>
          <p:cNvPr id="5" name="矩形 4"/>
          <p:cNvSpPr/>
          <p:nvPr/>
        </p:nvSpPr>
        <p:spPr>
          <a:xfrm>
            <a:off x="3142247" y="5274786"/>
            <a:ext cx="5391219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b="1" kern="1200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  <a:cs typeface="+mn-cs"/>
              </a:rPr>
              <a:t>主講人：○○○○系</a:t>
            </a:r>
            <a:r>
              <a:rPr lang="zh-TW" altLang="en-US" sz="2800" b="1" kern="1200" cap="none" spc="0" baseline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  <a:cs typeface="+mn-cs"/>
              </a:rPr>
              <a:t> </a:t>
            </a:r>
            <a:r>
              <a:rPr lang="zh-TW" altLang="en-US" sz="2800" b="1" kern="1200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ea"/>
                <a:ea typeface="+mj-ea"/>
                <a:cs typeface="+mn-cs"/>
              </a:rPr>
              <a:t>陳○○ 教授</a:t>
            </a:r>
          </a:p>
        </p:txBody>
      </p:sp>
    </p:spTree>
    <p:extLst>
      <p:ext uri="{BB962C8B-B14F-4D97-AF65-F5344CB8AC3E}">
        <p14:creationId xmlns:p14="http://schemas.microsoft.com/office/powerpoint/2010/main" val="211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機會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減少經常性支出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增加顧客滿意度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開發新客群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開發新產</a:t>
            </a:r>
            <a:r>
              <a:rPr lang="zh-TW" altLang="en-US" dirty="0"/>
              <a:t>品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</a:p>
          <a:p>
            <a:pPr lvl="1"/>
            <a:r>
              <a:rPr lang="en-US" altLang="zh-TW" dirty="0"/>
              <a:t>Time is money</a:t>
            </a:r>
          </a:p>
          <a:p>
            <a:pPr lvl="2"/>
            <a:r>
              <a:rPr lang="en-US" altLang="zh-TW" dirty="0"/>
              <a:t>Time is money</a:t>
            </a:r>
          </a:p>
          <a:p>
            <a:pPr lvl="3"/>
            <a:r>
              <a:rPr lang="en-US" altLang="zh-TW" dirty="0"/>
              <a:t>Time is money</a:t>
            </a:r>
          </a:p>
          <a:p>
            <a:pPr lvl="4"/>
            <a:r>
              <a:rPr lang="en-US" altLang="zh-TW" dirty="0"/>
              <a:t>Time is </a:t>
            </a:r>
            <a:r>
              <a:rPr lang="en-US" altLang="zh-TW" dirty="0" smtClean="0"/>
              <a:t>money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20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46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60</cp:revision>
  <dcterms:created xsi:type="dcterms:W3CDTF">2012-06-07T06:52:04Z</dcterms:created>
  <dcterms:modified xsi:type="dcterms:W3CDTF">2012-07-02T08:49:09Z</dcterms:modified>
</cp:coreProperties>
</file>